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55"/>
  </p:notesMasterIdLst>
  <p:sldIdLst>
    <p:sldId id="256" r:id="rId3"/>
    <p:sldId id="323" r:id="rId4"/>
    <p:sldId id="795" r:id="rId5"/>
    <p:sldId id="797" r:id="rId6"/>
    <p:sldId id="793" r:id="rId7"/>
    <p:sldId id="796" r:id="rId8"/>
    <p:sldId id="802" r:id="rId9"/>
    <p:sldId id="804" r:id="rId10"/>
    <p:sldId id="805" r:id="rId11"/>
    <p:sldId id="806" r:id="rId12"/>
    <p:sldId id="807" r:id="rId13"/>
    <p:sldId id="800" r:id="rId14"/>
    <p:sldId id="803" r:id="rId15"/>
    <p:sldId id="801" r:id="rId16"/>
    <p:sldId id="799" r:id="rId17"/>
    <p:sldId id="794" r:id="rId18"/>
    <p:sldId id="798" r:id="rId19"/>
    <p:sldId id="792" r:id="rId20"/>
    <p:sldId id="766" r:id="rId21"/>
    <p:sldId id="770" r:id="rId22"/>
    <p:sldId id="755" r:id="rId23"/>
    <p:sldId id="781" r:id="rId24"/>
    <p:sldId id="785" r:id="rId25"/>
    <p:sldId id="786" r:id="rId26"/>
    <p:sldId id="787" r:id="rId27"/>
    <p:sldId id="758" r:id="rId28"/>
    <p:sldId id="783" r:id="rId29"/>
    <p:sldId id="788" r:id="rId30"/>
    <p:sldId id="765" r:id="rId31"/>
    <p:sldId id="784" r:id="rId32"/>
    <p:sldId id="767" r:id="rId33"/>
    <p:sldId id="768" r:id="rId34"/>
    <p:sldId id="774" r:id="rId35"/>
    <p:sldId id="769" r:id="rId36"/>
    <p:sldId id="756" r:id="rId37"/>
    <p:sldId id="791" r:id="rId38"/>
    <p:sldId id="789" r:id="rId39"/>
    <p:sldId id="790" r:id="rId40"/>
    <p:sldId id="779" r:id="rId41"/>
    <p:sldId id="780" r:id="rId42"/>
    <p:sldId id="782" r:id="rId43"/>
    <p:sldId id="778" r:id="rId44"/>
    <p:sldId id="777" r:id="rId45"/>
    <p:sldId id="776" r:id="rId46"/>
    <p:sldId id="775" r:id="rId47"/>
    <p:sldId id="757" r:id="rId48"/>
    <p:sldId id="759" r:id="rId49"/>
    <p:sldId id="760" r:id="rId50"/>
    <p:sldId id="762" r:id="rId51"/>
    <p:sldId id="763" r:id="rId52"/>
    <p:sldId id="761" r:id="rId53"/>
    <p:sldId id="773" r:id="rId54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A13129-75BC-9C4A-9089-589EF8011772}">
          <p14:sldIdLst>
            <p14:sldId id="256"/>
            <p14:sldId id="323"/>
            <p14:sldId id="795"/>
            <p14:sldId id="797"/>
            <p14:sldId id="793"/>
            <p14:sldId id="796"/>
            <p14:sldId id="802"/>
            <p14:sldId id="804"/>
            <p14:sldId id="805"/>
            <p14:sldId id="806"/>
            <p14:sldId id="807"/>
            <p14:sldId id="800"/>
            <p14:sldId id="803"/>
            <p14:sldId id="801"/>
            <p14:sldId id="799"/>
            <p14:sldId id="794"/>
            <p14:sldId id="798"/>
            <p14:sldId id="792"/>
            <p14:sldId id="766"/>
            <p14:sldId id="770"/>
            <p14:sldId id="755"/>
            <p14:sldId id="781"/>
            <p14:sldId id="785"/>
            <p14:sldId id="786"/>
            <p14:sldId id="787"/>
            <p14:sldId id="758"/>
            <p14:sldId id="783"/>
            <p14:sldId id="788"/>
            <p14:sldId id="765"/>
            <p14:sldId id="784"/>
            <p14:sldId id="767"/>
            <p14:sldId id="768"/>
            <p14:sldId id="774"/>
            <p14:sldId id="769"/>
            <p14:sldId id="756"/>
            <p14:sldId id="791"/>
            <p14:sldId id="789"/>
            <p14:sldId id="790"/>
            <p14:sldId id="779"/>
            <p14:sldId id="780"/>
            <p14:sldId id="782"/>
            <p14:sldId id="778"/>
            <p14:sldId id="777"/>
            <p14:sldId id="776"/>
            <p14:sldId id="775"/>
            <p14:sldId id="757"/>
            <p14:sldId id="759"/>
            <p14:sldId id="760"/>
            <p14:sldId id="762"/>
            <p14:sldId id="763"/>
            <p14:sldId id="761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AL" initials="U" lastIdx="6" clrIdx="0">
    <p:extLst>
      <p:ext uri="{19B8F6BF-5375-455C-9EA6-DF929625EA0E}">
        <p15:presenceInfo xmlns:p15="http://schemas.microsoft.com/office/powerpoint/2012/main" userId="U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D07"/>
    <a:srgbClr val="979797"/>
    <a:srgbClr val="CB0000"/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3" autoAdjust="0"/>
    <p:restoredTop sz="76477" autoAdjust="0"/>
  </p:normalViewPr>
  <p:slideViewPr>
    <p:cSldViewPr>
      <p:cViewPr>
        <p:scale>
          <a:sx n="122" d="100"/>
          <a:sy n="122" d="100"/>
        </p:scale>
        <p:origin x="320" y="-8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8FBF2-F9D2-4C83-8AFA-087F24FC0D49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64D5F252-E714-493C-80CE-10E7E348DF6C}">
      <dgm:prSet phldrT="[Texto]" custT="1"/>
      <dgm:spPr>
        <a:solidFill>
          <a:srgbClr val="C95D07"/>
        </a:solidFill>
        <a:ln>
          <a:noFill/>
        </a:ln>
      </dgm:spPr>
      <dgm:t>
        <a:bodyPr/>
        <a:lstStyle/>
        <a:p>
          <a:pPr algn="ctr"/>
          <a:r>
            <a:rPr lang="es-CO" sz="18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noProof="0" dirty="0">
            <a:ln>
              <a:noFill/>
            </a:ln>
            <a:solidFill>
              <a:schemeClr val="bg1"/>
            </a:solidFill>
          </a:endParaRPr>
        </a:p>
      </dgm:t>
    </dgm:pt>
    <dgm:pt modelId="{4215FE92-B048-40CD-A556-9E9A08A404E5}" type="parTrans" cxnId="{27C98909-9BB1-41F2-958B-C766927826C3}">
      <dgm:prSet/>
      <dgm:spPr/>
      <dgm:t>
        <a:bodyPr/>
        <a:lstStyle/>
        <a:p>
          <a:endParaRPr lang="es-CO"/>
        </a:p>
      </dgm:t>
    </dgm:pt>
    <dgm:pt modelId="{8F56F12B-9775-4214-9A49-C8304B025254}" type="sibTrans" cxnId="{27C98909-9BB1-41F2-958B-C766927826C3}">
      <dgm:prSet/>
      <dgm:spPr/>
      <dgm:t>
        <a:bodyPr/>
        <a:lstStyle/>
        <a:p>
          <a:endParaRPr lang="es-CO"/>
        </a:p>
      </dgm:t>
    </dgm:pt>
    <dgm:pt modelId="{D9674E1B-92E2-4543-8D2F-37D7CE0E25A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Germán Sánchez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gm:t>
    </dgm:pt>
    <dgm:pt modelId="{D3AF5233-75CC-4CA4-828F-2682D760D1AA}" type="parTrans" cxnId="{B41B2785-0953-426E-A63F-7CC2FAF30D88}">
      <dgm:prSet/>
      <dgm:spPr/>
      <dgm:t>
        <a:bodyPr/>
        <a:lstStyle/>
        <a:p>
          <a:endParaRPr lang="es-CO"/>
        </a:p>
      </dgm:t>
    </dgm:pt>
    <dgm:pt modelId="{BAD6A59C-6987-4797-8F5D-FC561BEBBC2C}" type="sibTrans" cxnId="{B41B2785-0953-426E-A63F-7CC2FAF30D88}">
      <dgm:prSet/>
      <dgm:spPr/>
      <dgm:t>
        <a:bodyPr/>
        <a:lstStyle/>
        <a:p>
          <a:endParaRPr lang="es-CO"/>
        </a:p>
      </dgm:t>
    </dgm:pt>
    <dgm:pt modelId="{D0AA28F3-E54C-4568-BE66-2B1A35D12CD8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María Patricia</a:t>
          </a:r>
        </a:p>
      </dgm:t>
    </dgm:pt>
    <dgm:pt modelId="{9911C84D-8CFE-44D3-8D6F-37CC089F9AF6}" type="parTrans" cxnId="{1F11B685-C304-44CA-ABE2-736E22BDFEAD}">
      <dgm:prSet/>
      <dgm:spPr/>
      <dgm:t>
        <a:bodyPr/>
        <a:lstStyle/>
        <a:p>
          <a:endParaRPr lang="es-CO"/>
        </a:p>
      </dgm:t>
    </dgm:pt>
    <dgm:pt modelId="{87E88823-1AA0-42C2-90F5-0D995D450030}" type="sibTrans" cxnId="{1F11B685-C304-44CA-ABE2-736E22BDFEAD}">
      <dgm:prSet/>
      <dgm:spPr/>
      <dgm:t>
        <a:bodyPr/>
        <a:lstStyle/>
        <a:p>
          <a:endParaRPr lang="es-CO"/>
        </a:p>
      </dgm:t>
    </dgm:pt>
    <dgm:pt modelId="{F201F9E6-03C7-490A-B1C1-1FC80E7CA35B}">
      <dgm:prSet phldrT="[Texto]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s-ES_tradnl" noProof="0" dirty="0"/>
            <a:t>Universidad del Magdalena</a:t>
          </a:r>
        </a:p>
      </dgm:t>
    </dgm:pt>
    <dgm:pt modelId="{3212C1F2-2475-4C3E-8747-78EC77A8A789}" type="sibTrans" cxnId="{725CE1D7-7DAC-4D40-8242-4A5A9620ABF5}">
      <dgm:prSet/>
      <dgm:spPr/>
      <dgm:t>
        <a:bodyPr/>
        <a:lstStyle/>
        <a:p>
          <a:endParaRPr lang="es-CO"/>
        </a:p>
      </dgm:t>
    </dgm:pt>
    <dgm:pt modelId="{0A0A921F-5E79-49C3-998D-77E61F4CF042}" type="parTrans" cxnId="{725CE1D7-7DAC-4D40-8242-4A5A9620ABF5}">
      <dgm:prSet/>
      <dgm:spPr/>
      <dgm:t>
        <a:bodyPr/>
        <a:lstStyle/>
        <a:p>
          <a:endParaRPr lang="es-CO"/>
        </a:p>
      </dgm:t>
    </dgm:pt>
    <dgm:pt modelId="{EFE6B990-24BC-4490-8558-2BBF19F504F1}">
      <dgm:prSet phldrT="[Texto]"/>
      <dgm:spPr>
        <a:solidFill>
          <a:srgbClr val="CB0000"/>
        </a:solidFill>
        <a:ln>
          <a:noFill/>
        </a:ln>
      </dgm:spPr>
      <dgm:t>
        <a:bodyPr/>
        <a:lstStyle/>
        <a:p>
          <a:r>
            <a:rPr lang="es-CO" dirty="0"/>
            <a:t>Universidad del Valle</a:t>
          </a:r>
        </a:p>
      </dgm:t>
    </dgm:pt>
    <dgm:pt modelId="{547CD680-B253-4573-AF8C-716E3EC7898C}" type="sibTrans" cxnId="{7C3DD6A7-180A-4B90-BD92-F5C59F94715C}">
      <dgm:prSet/>
      <dgm:spPr/>
      <dgm:t>
        <a:bodyPr/>
        <a:lstStyle/>
        <a:p>
          <a:endParaRPr lang="es-CO"/>
        </a:p>
      </dgm:t>
    </dgm:pt>
    <dgm:pt modelId="{CC2BBD4E-725E-4175-9263-AEC6BFBE0958}" type="parTrans" cxnId="{7C3DD6A7-180A-4B90-BD92-F5C59F94715C}">
      <dgm:prSet/>
      <dgm:spPr/>
      <dgm:t>
        <a:bodyPr/>
        <a:lstStyle/>
        <a:p>
          <a:endParaRPr lang="es-CO"/>
        </a:p>
      </dgm:t>
    </dgm:pt>
    <dgm:pt modelId="{89D5A56E-09D3-7A4D-8C85-C57120EBBF92}">
      <dgm:prSet phldrT="[Texto]" custT="1"/>
      <dgm:spPr>
        <a:ln w="3175">
          <a:solidFill>
            <a:schemeClr val="tx1"/>
          </a:solidFill>
        </a:ln>
        <a:effectLst/>
      </dgm:spPr>
      <dgm:t>
        <a:bodyPr vert="horz" anchor="ctr" anchorCtr="0"/>
        <a:lstStyle/>
        <a:p>
          <a:pPr algn="ctr"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Sergio Armando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gm:t>
    </dgm:pt>
    <dgm:pt modelId="{5932CC71-D31F-4A4D-B7B2-AC9ED6D39BCE}" type="parTrans" cxnId="{BC0236A8-4456-BB44-9F21-155DC444EDAF}">
      <dgm:prSet/>
      <dgm:spPr/>
      <dgm:t>
        <a:bodyPr/>
        <a:lstStyle/>
        <a:p>
          <a:endParaRPr lang="en-US"/>
        </a:p>
      </dgm:t>
    </dgm:pt>
    <dgm:pt modelId="{B76975B3-0FFA-504D-A900-2F2D0197D225}" type="sibTrans" cxnId="{BC0236A8-4456-BB44-9F21-155DC444EDAF}">
      <dgm:prSet/>
      <dgm:spPr/>
      <dgm:t>
        <a:bodyPr/>
        <a:lstStyle/>
        <a:p>
          <a:endParaRPr lang="en-US"/>
        </a:p>
      </dgm:t>
    </dgm:pt>
    <dgm:pt modelId="{0CC43A8B-958A-8941-AEB0-218F6BD33741}">
      <dgm:prSet phldrT="[Texto]" custT="1"/>
      <dgm:spPr>
        <a:ln w="3175">
          <a:solidFill>
            <a:schemeClr val="tx1"/>
          </a:solidFill>
        </a:ln>
        <a:effectLst/>
      </dgm:spPr>
      <dgm:t>
        <a:bodyPr vert="horz" anchor="ctr" anchorCtr="0"/>
        <a:lstStyle/>
        <a:p>
          <a:pPr algn="ctr"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Gutiérrez Betancur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gm:t>
    </dgm:pt>
    <dgm:pt modelId="{CA147068-447E-3645-B94B-5CAF48A693DB}" type="parTrans" cxnId="{6C081022-8185-874C-BB46-D4D1EE22E692}">
      <dgm:prSet/>
      <dgm:spPr/>
      <dgm:t>
        <a:bodyPr/>
        <a:lstStyle/>
        <a:p>
          <a:endParaRPr lang="en-US"/>
        </a:p>
      </dgm:t>
    </dgm:pt>
    <dgm:pt modelId="{5BFF08CA-473C-B040-8F72-9637D0B9E8CC}" type="sibTrans" cxnId="{6C081022-8185-874C-BB46-D4D1EE22E692}">
      <dgm:prSet/>
      <dgm:spPr/>
      <dgm:t>
        <a:bodyPr/>
        <a:lstStyle/>
        <a:p>
          <a:endParaRPr lang="en-US"/>
        </a:p>
      </dgm:t>
    </dgm:pt>
    <dgm:pt modelId="{A00F7CCA-2D83-644E-9F35-4063D8471543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Trujillo Uribe</a:t>
          </a:r>
        </a:p>
      </dgm:t>
    </dgm:pt>
    <dgm:pt modelId="{F04A4109-10DD-9D4A-8859-734FF5E2A376}" type="parTrans" cxnId="{35259BDD-2200-F546-972D-D6B48B7425CD}">
      <dgm:prSet/>
      <dgm:spPr/>
      <dgm:t>
        <a:bodyPr/>
        <a:lstStyle/>
        <a:p>
          <a:endParaRPr lang="en-US"/>
        </a:p>
      </dgm:t>
    </dgm:pt>
    <dgm:pt modelId="{A9269CBE-FCBA-7A41-A313-D79E172019D6}" type="sibTrans" cxnId="{35259BDD-2200-F546-972D-D6B48B7425CD}">
      <dgm:prSet/>
      <dgm:spPr/>
      <dgm:t>
        <a:bodyPr/>
        <a:lstStyle/>
        <a:p>
          <a:endParaRPr lang="en-US"/>
        </a:p>
      </dgm:t>
    </dgm:pt>
    <dgm:pt modelId="{D7F4DB45-A8BB-7947-85DE-872BAC23F57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Torrez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gm:t>
    </dgm:pt>
    <dgm:pt modelId="{07FD69D5-270A-E741-BC75-39ADC5AB735D}" type="parTrans" cxnId="{7C57140A-4C9B-FB49-94EA-31DB1E038BE5}">
      <dgm:prSet/>
      <dgm:spPr/>
      <dgm:t>
        <a:bodyPr/>
        <a:lstStyle/>
        <a:p>
          <a:endParaRPr lang="en-US"/>
        </a:p>
      </dgm:t>
    </dgm:pt>
    <dgm:pt modelId="{03A20DCC-059D-AA4D-BF5D-BD2AD28815B1}" type="sibTrans" cxnId="{7C57140A-4C9B-FB49-94EA-31DB1E038BE5}">
      <dgm:prSet/>
      <dgm:spPr/>
      <dgm:t>
        <a:bodyPr/>
        <a:lstStyle/>
        <a:p>
          <a:endParaRPr lang="en-US"/>
        </a:p>
      </dgm:t>
    </dgm:pt>
    <dgm:pt modelId="{2202982C-344E-2D4A-8847-038F2E59E8CE}" type="pres">
      <dgm:prSet presAssocID="{9758FBF2-F9D2-4C83-8AFA-087F24FC0D49}" presName="diagram" presStyleCnt="0">
        <dgm:presLayoutVars>
          <dgm:dir/>
          <dgm:animLvl val="lvl"/>
          <dgm:resizeHandles val="exact"/>
        </dgm:presLayoutVars>
      </dgm:prSet>
      <dgm:spPr/>
    </dgm:pt>
    <dgm:pt modelId="{99A9FBB9-71AC-6847-B0EA-23CE64F47A8F}" type="pres">
      <dgm:prSet presAssocID="{64D5F252-E714-493C-80CE-10E7E348DF6C}" presName="compNode" presStyleCnt="0"/>
      <dgm:spPr/>
    </dgm:pt>
    <dgm:pt modelId="{7C4761CB-CAD5-4D47-9E2C-8205BBA13877}" type="pres">
      <dgm:prSet presAssocID="{64D5F252-E714-493C-80CE-10E7E348DF6C}" presName="childRect" presStyleLbl="bgAcc1" presStyleIdx="0" presStyleCnt="3" custScaleY="42009">
        <dgm:presLayoutVars>
          <dgm:bulletEnabled val="1"/>
        </dgm:presLayoutVars>
      </dgm:prSet>
      <dgm:spPr/>
    </dgm:pt>
    <dgm:pt modelId="{2E62B253-7B77-AD47-B05D-F7314116219B}" type="pres">
      <dgm:prSet presAssocID="{64D5F252-E714-493C-80CE-10E7E348DF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1BE41C-46C6-FC44-94D1-CAC529A1F537}" type="pres">
      <dgm:prSet presAssocID="{64D5F252-E714-493C-80CE-10E7E348DF6C}" presName="parentRect" presStyleLbl="alignNode1" presStyleIdx="0" presStyleCnt="3"/>
      <dgm:spPr/>
    </dgm:pt>
    <dgm:pt modelId="{4A7A99CC-AA7A-2E45-AF1A-EB41F8C5C474}" type="pres">
      <dgm:prSet presAssocID="{64D5F252-E714-493C-80CE-10E7E348DF6C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C95D07">
              <a:alpha val="90000"/>
            </a:srgbClr>
          </a:solidFill>
        </a:ln>
      </dgm:spPr>
    </dgm:pt>
    <dgm:pt modelId="{B7DC5647-7D6D-B44B-85E5-2A7F1B513CE6}" type="pres">
      <dgm:prSet presAssocID="{8F56F12B-9775-4214-9A49-C8304B025254}" presName="sibTrans" presStyleLbl="sibTrans2D1" presStyleIdx="0" presStyleCnt="0"/>
      <dgm:spPr/>
    </dgm:pt>
    <dgm:pt modelId="{7ECFC847-BDBC-9544-9651-5AB679E4011C}" type="pres">
      <dgm:prSet presAssocID="{EFE6B990-24BC-4490-8558-2BBF19F504F1}" presName="compNode" presStyleCnt="0"/>
      <dgm:spPr/>
    </dgm:pt>
    <dgm:pt modelId="{7A963A31-4484-3B48-9145-4C3858861E60}" type="pres">
      <dgm:prSet presAssocID="{EFE6B990-24BC-4490-8558-2BBF19F504F1}" presName="childRect" presStyleLbl="bgAcc1" presStyleIdx="1" presStyleCnt="3" custScaleY="42858">
        <dgm:presLayoutVars>
          <dgm:bulletEnabled val="1"/>
        </dgm:presLayoutVars>
      </dgm:prSet>
      <dgm:spPr/>
    </dgm:pt>
    <dgm:pt modelId="{A8F78DE3-685E-E249-ADD7-EF2FF602088F}" type="pres">
      <dgm:prSet presAssocID="{EFE6B990-24BC-4490-8558-2BBF19F504F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4D20A8-989B-6440-BD65-F1EA0F833591}" type="pres">
      <dgm:prSet presAssocID="{EFE6B990-24BC-4490-8558-2BBF19F504F1}" presName="parentRect" presStyleLbl="alignNode1" presStyleIdx="1" presStyleCnt="3"/>
      <dgm:spPr/>
    </dgm:pt>
    <dgm:pt modelId="{66E29B40-1BA2-3645-8AE9-355AFEC41956}" type="pres">
      <dgm:prSet presAssocID="{EFE6B990-24BC-4490-8558-2BBF19F504F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C00000">
              <a:alpha val="90000"/>
            </a:srgbClr>
          </a:solidFill>
        </a:ln>
      </dgm:spPr>
    </dgm:pt>
    <dgm:pt modelId="{518C306B-4647-414E-9173-2D49386B008E}" type="pres">
      <dgm:prSet presAssocID="{547CD680-B253-4573-AF8C-716E3EC7898C}" presName="sibTrans" presStyleLbl="sibTrans2D1" presStyleIdx="0" presStyleCnt="0"/>
      <dgm:spPr/>
    </dgm:pt>
    <dgm:pt modelId="{9156B439-FDC5-944C-A89B-B7888E1D8A02}" type="pres">
      <dgm:prSet presAssocID="{F201F9E6-03C7-490A-B1C1-1FC80E7CA35B}" presName="compNode" presStyleCnt="0"/>
      <dgm:spPr/>
    </dgm:pt>
    <dgm:pt modelId="{029EB5CC-65B2-B94A-B899-65C4C9A59EF1}" type="pres">
      <dgm:prSet presAssocID="{F201F9E6-03C7-490A-B1C1-1FC80E7CA35B}" presName="childRect" presStyleLbl="bgAcc1" presStyleIdx="2" presStyleCnt="3" custScaleY="46053">
        <dgm:presLayoutVars>
          <dgm:bulletEnabled val="1"/>
        </dgm:presLayoutVars>
      </dgm:prSet>
      <dgm:spPr/>
    </dgm:pt>
    <dgm:pt modelId="{5E621329-5617-3C4F-AD81-8FB92885E157}" type="pres">
      <dgm:prSet presAssocID="{F201F9E6-03C7-490A-B1C1-1FC80E7CA35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45F1C3F-58BA-FE45-93CD-5C4E4186A5F0}" type="pres">
      <dgm:prSet presAssocID="{F201F9E6-03C7-490A-B1C1-1FC80E7CA35B}" presName="parentRect" presStyleLbl="alignNode1" presStyleIdx="2" presStyleCnt="3"/>
      <dgm:spPr/>
    </dgm:pt>
    <dgm:pt modelId="{B729B655-548C-1944-9DC5-CC584B85B7F9}" type="pres">
      <dgm:prSet presAssocID="{F201F9E6-03C7-490A-B1C1-1FC80E7CA35B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002060">
              <a:alpha val="90000"/>
            </a:srgbClr>
          </a:solidFill>
        </a:ln>
      </dgm:spPr>
    </dgm:pt>
  </dgm:ptLst>
  <dgm:cxnLst>
    <dgm:cxn modelId="{27C98909-9BB1-41F2-958B-C766927826C3}" srcId="{9758FBF2-F9D2-4C83-8AFA-087F24FC0D49}" destId="{64D5F252-E714-493C-80CE-10E7E348DF6C}" srcOrd="0" destOrd="0" parTransId="{4215FE92-B048-40CD-A556-9E9A08A404E5}" sibTransId="{8F56F12B-9775-4214-9A49-C8304B025254}"/>
    <dgm:cxn modelId="{7C57140A-4C9B-FB49-94EA-31DB1E038BE5}" srcId="{F201F9E6-03C7-490A-B1C1-1FC80E7CA35B}" destId="{D7F4DB45-A8BB-7947-85DE-872BAC23F575}" srcOrd="1" destOrd="0" parTransId="{07FD69D5-270A-E741-BC75-39ADC5AB735D}" sibTransId="{03A20DCC-059D-AA4D-BF5D-BD2AD28815B1}"/>
    <dgm:cxn modelId="{7A03EF0D-6F55-B249-B755-C09643754B74}" type="presOf" srcId="{8F56F12B-9775-4214-9A49-C8304B025254}" destId="{B7DC5647-7D6D-B44B-85E5-2A7F1B513CE6}" srcOrd="0" destOrd="0" presId="urn:microsoft.com/office/officeart/2005/8/layout/bList2"/>
    <dgm:cxn modelId="{68173D1D-732F-0344-9955-F55030783771}" type="presOf" srcId="{F201F9E6-03C7-490A-B1C1-1FC80E7CA35B}" destId="{945F1C3F-58BA-FE45-93CD-5C4E4186A5F0}" srcOrd="1" destOrd="0" presId="urn:microsoft.com/office/officeart/2005/8/layout/bList2"/>
    <dgm:cxn modelId="{6C081022-8185-874C-BB46-D4D1EE22E692}" srcId="{64D5F252-E714-493C-80CE-10E7E348DF6C}" destId="{0CC43A8B-958A-8941-AEB0-218F6BD33741}" srcOrd="1" destOrd="0" parTransId="{CA147068-447E-3645-B94B-5CAF48A693DB}" sibTransId="{5BFF08CA-473C-B040-8F72-9637D0B9E8CC}"/>
    <dgm:cxn modelId="{60D8852A-6EBB-AA46-BB87-5346888ADDC7}" type="presOf" srcId="{EFE6B990-24BC-4490-8558-2BBF19F504F1}" destId="{A64D20A8-989B-6440-BD65-F1EA0F833591}" srcOrd="1" destOrd="0" presId="urn:microsoft.com/office/officeart/2005/8/layout/bList2"/>
    <dgm:cxn modelId="{FF69E83B-C6B3-8640-AD71-CB9444F26414}" type="presOf" srcId="{A00F7CCA-2D83-644E-9F35-4063D8471543}" destId="{7A963A31-4484-3B48-9145-4C3858861E60}" srcOrd="0" destOrd="1" presId="urn:microsoft.com/office/officeart/2005/8/layout/bList2"/>
    <dgm:cxn modelId="{E1E4473C-AC80-554C-9203-37FDE46EA81D}" type="presOf" srcId="{64D5F252-E714-493C-80CE-10E7E348DF6C}" destId="{2E62B253-7B77-AD47-B05D-F7314116219B}" srcOrd="0" destOrd="0" presId="urn:microsoft.com/office/officeart/2005/8/layout/bList2"/>
    <dgm:cxn modelId="{3F9EF54F-A629-9D4B-B057-395AD061D36F}" type="presOf" srcId="{89D5A56E-09D3-7A4D-8C85-C57120EBBF92}" destId="{7C4761CB-CAD5-4D47-9E2C-8205BBA13877}" srcOrd="0" destOrd="0" presId="urn:microsoft.com/office/officeart/2005/8/layout/bList2"/>
    <dgm:cxn modelId="{27F1355D-ADFD-5A46-823F-D0C6560009DE}" type="presOf" srcId="{D0AA28F3-E54C-4568-BE66-2B1A35D12CD8}" destId="{7A963A31-4484-3B48-9145-4C3858861E60}" srcOrd="0" destOrd="0" presId="urn:microsoft.com/office/officeart/2005/8/layout/bList2"/>
    <dgm:cxn modelId="{A848BC6E-A9D2-2440-B42B-87957F7E3042}" type="presOf" srcId="{547CD680-B253-4573-AF8C-716E3EC7898C}" destId="{518C306B-4647-414E-9173-2D49386B008E}" srcOrd="0" destOrd="0" presId="urn:microsoft.com/office/officeart/2005/8/layout/bList2"/>
    <dgm:cxn modelId="{AAB2A976-3C59-6648-810A-A3E181B2EDA3}" type="presOf" srcId="{0CC43A8B-958A-8941-AEB0-218F6BD33741}" destId="{7C4761CB-CAD5-4D47-9E2C-8205BBA13877}" srcOrd="0" destOrd="1" presId="urn:microsoft.com/office/officeart/2005/8/layout/bList2"/>
    <dgm:cxn modelId="{51CD3B7F-1C9E-1B4C-AC79-2C28C3B9DCAF}" type="presOf" srcId="{64D5F252-E714-493C-80CE-10E7E348DF6C}" destId="{4F1BE41C-46C6-FC44-94D1-CAC529A1F537}" srcOrd="1" destOrd="0" presId="urn:microsoft.com/office/officeart/2005/8/layout/bList2"/>
    <dgm:cxn modelId="{B41B2785-0953-426E-A63F-7CC2FAF30D88}" srcId="{F201F9E6-03C7-490A-B1C1-1FC80E7CA35B}" destId="{D9674E1B-92E2-4543-8D2F-37D7CE0E25A5}" srcOrd="0" destOrd="0" parTransId="{D3AF5233-75CC-4CA4-828F-2682D760D1AA}" sibTransId="{BAD6A59C-6987-4797-8F5D-FC561BEBBC2C}"/>
    <dgm:cxn modelId="{1F11B685-C304-44CA-ABE2-736E22BDFEAD}" srcId="{EFE6B990-24BC-4490-8558-2BBF19F504F1}" destId="{D0AA28F3-E54C-4568-BE66-2B1A35D12CD8}" srcOrd="0" destOrd="0" parTransId="{9911C84D-8CFE-44D3-8D6F-37CC089F9AF6}" sibTransId="{87E88823-1AA0-42C2-90F5-0D995D450030}"/>
    <dgm:cxn modelId="{76B7E69A-BB98-A240-960C-B7566E305F41}" type="presOf" srcId="{D9674E1B-92E2-4543-8D2F-37D7CE0E25A5}" destId="{029EB5CC-65B2-B94A-B899-65C4C9A59EF1}" srcOrd="0" destOrd="0" presId="urn:microsoft.com/office/officeart/2005/8/layout/bList2"/>
    <dgm:cxn modelId="{7C3DD6A7-180A-4B90-BD92-F5C59F94715C}" srcId="{9758FBF2-F9D2-4C83-8AFA-087F24FC0D49}" destId="{EFE6B990-24BC-4490-8558-2BBF19F504F1}" srcOrd="1" destOrd="0" parTransId="{CC2BBD4E-725E-4175-9263-AEC6BFBE0958}" sibTransId="{547CD680-B253-4573-AF8C-716E3EC7898C}"/>
    <dgm:cxn modelId="{BC0236A8-4456-BB44-9F21-155DC444EDAF}" srcId="{64D5F252-E714-493C-80CE-10E7E348DF6C}" destId="{89D5A56E-09D3-7A4D-8C85-C57120EBBF92}" srcOrd="0" destOrd="0" parTransId="{5932CC71-D31F-4A4D-B7B2-AC9ED6D39BCE}" sibTransId="{B76975B3-0FFA-504D-A900-2F2D0197D225}"/>
    <dgm:cxn modelId="{04C1FBC2-9827-0148-B5C2-E09068CB07B9}" type="presOf" srcId="{9758FBF2-F9D2-4C83-8AFA-087F24FC0D49}" destId="{2202982C-344E-2D4A-8847-038F2E59E8CE}" srcOrd="0" destOrd="0" presId="urn:microsoft.com/office/officeart/2005/8/layout/bList2"/>
    <dgm:cxn modelId="{1EFB35C3-0239-A043-8782-7C703CB5E33B}" type="presOf" srcId="{EFE6B990-24BC-4490-8558-2BBF19F504F1}" destId="{A8F78DE3-685E-E249-ADD7-EF2FF602088F}" srcOrd="0" destOrd="0" presId="urn:microsoft.com/office/officeart/2005/8/layout/bList2"/>
    <dgm:cxn modelId="{C690D0CD-3722-2948-956B-CCEC52CDB6E7}" type="presOf" srcId="{F201F9E6-03C7-490A-B1C1-1FC80E7CA35B}" destId="{5E621329-5617-3C4F-AD81-8FB92885E157}" srcOrd="0" destOrd="0" presId="urn:microsoft.com/office/officeart/2005/8/layout/bList2"/>
    <dgm:cxn modelId="{381102CF-ABAC-3242-83F6-2CB24F968904}" type="presOf" srcId="{D7F4DB45-A8BB-7947-85DE-872BAC23F575}" destId="{029EB5CC-65B2-B94A-B899-65C4C9A59EF1}" srcOrd="0" destOrd="1" presId="urn:microsoft.com/office/officeart/2005/8/layout/bList2"/>
    <dgm:cxn modelId="{725CE1D7-7DAC-4D40-8242-4A5A9620ABF5}" srcId="{9758FBF2-F9D2-4C83-8AFA-087F24FC0D49}" destId="{F201F9E6-03C7-490A-B1C1-1FC80E7CA35B}" srcOrd="2" destOrd="0" parTransId="{0A0A921F-5E79-49C3-998D-77E61F4CF042}" sibTransId="{3212C1F2-2475-4C3E-8747-78EC77A8A789}"/>
    <dgm:cxn modelId="{35259BDD-2200-F546-972D-D6B48B7425CD}" srcId="{EFE6B990-24BC-4490-8558-2BBF19F504F1}" destId="{A00F7CCA-2D83-644E-9F35-4063D8471543}" srcOrd="1" destOrd="0" parTransId="{F04A4109-10DD-9D4A-8859-734FF5E2A376}" sibTransId="{A9269CBE-FCBA-7A41-A313-D79E172019D6}"/>
    <dgm:cxn modelId="{7B64824E-17EA-1E44-AFD7-59D7371DD229}" type="presParOf" srcId="{2202982C-344E-2D4A-8847-038F2E59E8CE}" destId="{99A9FBB9-71AC-6847-B0EA-23CE64F47A8F}" srcOrd="0" destOrd="0" presId="urn:microsoft.com/office/officeart/2005/8/layout/bList2"/>
    <dgm:cxn modelId="{740E496F-ABC6-324C-B862-0E3AD7EEA63D}" type="presParOf" srcId="{99A9FBB9-71AC-6847-B0EA-23CE64F47A8F}" destId="{7C4761CB-CAD5-4D47-9E2C-8205BBA13877}" srcOrd="0" destOrd="0" presId="urn:microsoft.com/office/officeart/2005/8/layout/bList2"/>
    <dgm:cxn modelId="{711CE151-E09B-7548-9BD4-C04691088F21}" type="presParOf" srcId="{99A9FBB9-71AC-6847-B0EA-23CE64F47A8F}" destId="{2E62B253-7B77-AD47-B05D-F7314116219B}" srcOrd="1" destOrd="0" presId="urn:microsoft.com/office/officeart/2005/8/layout/bList2"/>
    <dgm:cxn modelId="{9679AAFC-7ACF-F247-A3CA-BD63695F1F84}" type="presParOf" srcId="{99A9FBB9-71AC-6847-B0EA-23CE64F47A8F}" destId="{4F1BE41C-46C6-FC44-94D1-CAC529A1F537}" srcOrd="2" destOrd="0" presId="urn:microsoft.com/office/officeart/2005/8/layout/bList2"/>
    <dgm:cxn modelId="{39523CD4-6532-ED4D-9181-810EBAC138E9}" type="presParOf" srcId="{99A9FBB9-71AC-6847-B0EA-23CE64F47A8F}" destId="{4A7A99CC-AA7A-2E45-AF1A-EB41F8C5C474}" srcOrd="3" destOrd="0" presId="urn:microsoft.com/office/officeart/2005/8/layout/bList2"/>
    <dgm:cxn modelId="{CB9C7290-586C-334A-A55F-A846933C6EB9}" type="presParOf" srcId="{2202982C-344E-2D4A-8847-038F2E59E8CE}" destId="{B7DC5647-7D6D-B44B-85E5-2A7F1B513CE6}" srcOrd="1" destOrd="0" presId="urn:microsoft.com/office/officeart/2005/8/layout/bList2"/>
    <dgm:cxn modelId="{B01E25AA-0CDC-C346-AD3A-F178B600CA80}" type="presParOf" srcId="{2202982C-344E-2D4A-8847-038F2E59E8CE}" destId="{7ECFC847-BDBC-9544-9651-5AB679E4011C}" srcOrd="2" destOrd="0" presId="urn:microsoft.com/office/officeart/2005/8/layout/bList2"/>
    <dgm:cxn modelId="{C8132C03-2F27-CE41-B43B-A99C5EF3902D}" type="presParOf" srcId="{7ECFC847-BDBC-9544-9651-5AB679E4011C}" destId="{7A963A31-4484-3B48-9145-4C3858861E60}" srcOrd="0" destOrd="0" presId="urn:microsoft.com/office/officeart/2005/8/layout/bList2"/>
    <dgm:cxn modelId="{DDAE6EF8-7B2B-A242-946F-EED0A703DF00}" type="presParOf" srcId="{7ECFC847-BDBC-9544-9651-5AB679E4011C}" destId="{A8F78DE3-685E-E249-ADD7-EF2FF602088F}" srcOrd="1" destOrd="0" presId="urn:microsoft.com/office/officeart/2005/8/layout/bList2"/>
    <dgm:cxn modelId="{7A325387-4EEF-6E48-8505-C4D77795EE1F}" type="presParOf" srcId="{7ECFC847-BDBC-9544-9651-5AB679E4011C}" destId="{A64D20A8-989B-6440-BD65-F1EA0F833591}" srcOrd="2" destOrd="0" presId="urn:microsoft.com/office/officeart/2005/8/layout/bList2"/>
    <dgm:cxn modelId="{CAD6DFF7-D8E0-1B48-819A-9C17A19BD2D5}" type="presParOf" srcId="{7ECFC847-BDBC-9544-9651-5AB679E4011C}" destId="{66E29B40-1BA2-3645-8AE9-355AFEC41956}" srcOrd="3" destOrd="0" presId="urn:microsoft.com/office/officeart/2005/8/layout/bList2"/>
    <dgm:cxn modelId="{6EAE51D1-DF0A-2543-AA07-22C2715ACF3B}" type="presParOf" srcId="{2202982C-344E-2D4A-8847-038F2E59E8CE}" destId="{518C306B-4647-414E-9173-2D49386B008E}" srcOrd="3" destOrd="0" presId="urn:microsoft.com/office/officeart/2005/8/layout/bList2"/>
    <dgm:cxn modelId="{690AF941-426C-6A44-9B8C-48C7E543F456}" type="presParOf" srcId="{2202982C-344E-2D4A-8847-038F2E59E8CE}" destId="{9156B439-FDC5-944C-A89B-B7888E1D8A02}" srcOrd="4" destOrd="0" presId="urn:microsoft.com/office/officeart/2005/8/layout/bList2"/>
    <dgm:cxn modelId="{291A07D7-974B-2040-BCFF-A34EC84058B1}" type="presParOf" srcId="{9156B439-FDC5-944C-A89B-B7888E1D8A02}" destId="{029EB5CC-65B2-B94A-B899-65C4C9A59EF1}" srcOrd="0" destOrd="0" presId="urn:microsoft.com/office/officeart/2005/8/layout/bList2"/>
    <dgm:cxn modelId="{D9B5819F-D2B2-B447-AF5D-99FFE338F91D}" type="presParOf" srcId="{9156B439-FDC5-944C-A89B-B7888E1D8A02}" destId="{5E621329-5617-3C4F-AD81-8FB92885E157}" srcOrd="1" destOrd="0" presId="urn:microsoft.com/office/officeart/2005/8/layout/bList2"/>
    <dgm:cxn modelId="{FA39DB0C-3631-BF4E-B7B1-1D26374F2B5E}" type="presParOf" srcId="{9156B439-FDC5-944C-A89B-B7888E1D8A02}" destId="{945F1C3F-58BA-FE45-93CD-5C4E4186A5F0}" srcOrd="2" destOrd="0" presId="urn:microsoft.com/office/officeart/2005/8/layout/bList2"/>
    <dgm:cxn modelId="{570B10B2-4205-8A4B-A808-042CB0BA4151}" type="presParOf" srcId="{9156B439-FDC5-944C-A89B-B7888E1D8A02}" destId="{B729B655-548C-1944-9DC5-CC584B85B7F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NeighborX="2445" custLinFactNeighborY="-19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60A8B922-3E70-4692-9A3E-7D4105008C20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9644D936-938F-47D1-9DA8-B674B10DDF18}" type="presOf" srcId="{82832131-0B79-477B-BE95-B9CAFC29D796}" destId="{D75983EC-C94B-4597-ABDA-740052E76ABF}" srcOrd="0" destOrd="0" presId="urn:microsoft.com/office/officeart/2005/8/layout/hierarchy6"/>
    <dgm:cxn modelId="{6C8AF253-BE89-4118-8483-D0B87EBA85FC}" type="presOf" srcId="{EBD95A2E-5E73-4741-BC41-531C35C3A5F2}" destId="{1009510F-9D1B-44AF-B667-4970ECCA2009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5A09716B-6AB1-4B6F-BA86-10D357A98AEC}" type="presOf" srcId="{9D2F1AF9-1A37-4661-B6EF-0527171AFB76}" destId="{42BC5896-6D24-491F-A5BB-BD3FE67BD4B3}" srcOrd="0" destOrd="0" presId="urn:microsoft.com/office/officeart/2005/8/layout/hierarchy6"/>
    <dgm:cxn modelId="{25E8DB6C-9B84-422D-AE90-6DC2526B7CB7}" type="presOf" srcId="{82832131-0B79-477B-BE95-B9CAFC29D796}" destId="{A6EA77CE-6867-48E4-BE08-3080229C3579}" srcOrd="1" destOrd="0" presId="urn:microsoft.com/office/officeart/2005/8/layout/hierarchy6"/>
    <dgm:cxn modelId="{A98F426E-0901-4E15-AE8D-600C91FEB4D8}" type="presOf" srcId="{A60CFAA9-780F-484E-BD44-2AC436BE6ADF}" destId="{1CDC0EAB-D32D-4BE9-BD18-29B0F7737C04}" srcOrd="0" destOrd="0" presId="urn:microsoft.com/office/officeart/2005/8/layout/hierarchy6"/>
    <dgm:cxn modelId="{F5353275-F7CF-4ACA-998A-804A98DE7739}" type="presOf" srcId="{F2C67361-4D8E-426C-9CC8-9F07C217BC74}" destId="{80ACFCDA-E4FF-432E-84E0-BA343B3338A6}" srcOrd="0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BD33F1A3-CA6F-4F43-A4D6-D80BA2623A3F}" type="presOf" srcId="{F2C67361-4D8E-426C-9CC8-9F07C217BC74}" destId="{E6C1944F-0511-4985-A35A-CCDEFE79E315}" srcOrd="1" destOrd="0" presId="urn:microsoft.com/office/officeart/2005/8/layout/hierarchy6"/>
    <dgm:cxn modelId="{12B4A4AA-E7FA-44AC-AA29-C2C45D899C9D}" type="presOf" srcId="{FD4685B1-C236-4E21-8278-8BAA1F0CFD16}" destId="{93F99D4C-FC92-44AE-9B96-D57E17BF473F}" srcOrd="0" destOrd="0" presId="urn:microsoft.com/office/officeart/2005/8/layout/hierarchy6"/>
    <dgm:cxn modelId="{9F660FDC-1D56-4DA1-9B61-F0B75034B43C}" type="presOf" srcId="{9FA725C3-D818-4487-9DD9-2DA8559E1858}" destId="{0795CAEC-9300-46F4-AE87-E00D5EC94256}" srcOrd="0" destOrd="0" presId="urn:microsoft.com/office/officeart/2005/8/layout/hierarchy6"/>
    <dgm:cxn modelId="{43984FDF-1713-4307-8878-3CB2E6D15154}" type="presOf" srcId="{FD4685B1-C236-4E21-8278-8BAA1F0CFD16}" destId="{1E6A2E68-EE0A-4916-9A83-8947BA942119}" srcOrd="1" destOrd="0" presId="urn:microsoft.com/office/officeart/2005/8/layout/hierarchy6"/>
    <dgm:cxn modelId="{7FA5F4DF-70A1-45E0-AA25-0E021B69F56D}" type="presOf" srcId="{0D2738C5-F1D6-445B-98CF-7E0A3EDE3847}" destId="{51A573BC-AE7E-4C7D-8733-0984A38B2A7B}" srcOrd="0" destOrd="0" presId="urn:microsoft.com/office/officeart/2005/8/layout/hierarchy6"/>
    <dgm:cxn modelId="{399449E3-DA3A-44C8-9535-18CD0E9FE8C5}" type="presOf" srcId="{B57CF140-7C4E-484E-A581-D31703322C28}" destId="{926331D1-6F09-4B50-8D9B-0BE35BEC47FE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5E934FF-9392-435B-81E6-A2A19D74859B}" type="presOf" srcId="{2A70152D-088A-4937-BC6A-64AB21296307}" destId="{D0956AD7-8F8B-4E99-911E-660BA87D1C3F}" srcOrd="0" destOrd="0" presId="urn:microsoft.com/office/officeart/2005/8/layout/hierarchy6"/>
    <dgm:cxn modelId="{6AEA68CD-1AB6-4CA6-967C-4A627EE0EABB}" type="presParOf" srcId="{4E59698F-125D-49EC-8A7C-9ABB56DB04B2}" destId="{A1AFEE59-9ED6-4AE9-BF3A-6FEC9C0325CF}" srcOrd="0" destOrd="0" presId="urn:microsoft.com/office/officeart/2005/8/layout/hierarchy6"/>
    <dgm:cxn modelId="{4CC72061-C8DA-4742-A642-0FBCE9B1BCC9}" type="presParOf" srcId="{A1AFEE59-9ED6-4AE9-BF3A-6FEC9C0325CF}" destId="{EF484830-DCE6-47C8-A1D4-620F23189155}" srcOrd="0" destOrd="0" presId="urn:microsoft.com/office/officeart/2005/8/layout/hierarchy6"/>
    <dgm:cxn modelId="{FD2463AB-40E8-48E8-9940-9098441161EF}" type="presParOf" srcId="{A1AFEE59-9ED6-4AE9-BF3A-6FEC9C0325CF}" destId="{9FEBC10D-0535-45CB-B0DD-609FC695B815}" srcOrd="1" destOrd="0" presId="urn:microsoft.com/office/officeart/2005/8/layout/hierarchy6"/>
    <dgm:cxn modelId="{7A8624D1-C1A8-4381-8396-E87944FDEF7C}" type="presParOf" srcId="{9FEBC10D-0535-45CB-B0DD-609FC695B815}" destId="{831347AD-D0AC-461F-ABC1-8C6474FC7CBC}" srcOrd="0" destOrd="0" presId="urn:microsoft.com/office/officeart/2005/8/layout/hierarchy6"/>
    <dgm:cxn modelId="{E848AE79-D8C1-43AF-AF5F-2794792AE995}" type="presParOf" srcId="{831347AD-D0AC-461F-ABC1-8C6474FC7CBC}" destId="{0795CAEC-9300-46F4-AE87-E00D5EC94256}" srcOrd="0" destOrd="0" presId="urn:microsoft.com/office/officeart/2005/8/layout/hierarchy6"/>
    <dgm:cxn modelId="{7DAA3A21-3F05-46FC-A6A7-BF5C14C0CAC2}" type="presParOf" srcId="{831347AD-D0AC-461F-ABC1-8C6474FC7CBC}" destId="{B75B13B6-AC72-4993-B939-1D95603EBDC4}" srcOrd="1" destOrd="0" presId="urn:microsoft.com/office/officeart/2005/8/layout/hierarchy6"/>
    <dgm:cxn modelId="{B4C15A0C-1BD6-4BC2-99AB-C9B6E01782C9}" type="presParOf" srcId="{B75B13B6-AC72-4993-B939-1D95603EBDC4}" destId="{1009510F-9D1B-44AF-B667-4970ECCA2009}" srcOrd="0" destOrd="0" presId="urn:microsoft.com/office/officeart/2005/8/layout/hierarchy6"/>
    <dgm:cxn modelId="{25922E5C-781A-42DA-95A1-CA518340FC2C}" type="presParOf" srcId="{B75B13B6-AC72-4993-B939-1D95603EBDC4}" destId="{2EAC810C-F5A3-49E8-9E67-A46F41D00340}" srcOrd="1" destOrd="0" presId="urn:microsoft.com/office/officeart/2005/8/layout/hierarchy6"/>
    <dgm:cxn modelId="{7D5A5C78-ABF6-481F-8AF6-D12843C39169}" type="presParOf" srcId="{2EAC810C-F5A3-49E8-9E67-A46F41D00340}" destId="{1CDC0EAB-D32D-4BE9-BD18-29B0F7737C04}" srcOrd="0" destOrd="0" presId="urn:microsoft.com/office/officeart/2005/8/layout/hierarchy6"/>
    <dgm:cxn modelId="{D6304604-3B30-4F06-97AA-D2711E90B080}" type="presParOf" srcId="{2EAC810C-F5A3-49E8-9E67-A46F41D00340}" destId="{DD24FCB3-674C-4E86-B5CE-E2564B67BE80}" srcOrd="1" destOrd="0" presId="urn:microsoft.com/office/officeart/2005/8/layout/hierarchy6"/>
    <dgm:cxn modelId="{E661FA26-3AAC-4DF9-AA2B-4E9FE1F33A7A}" type="presParOf" srcId="{DD24FCB3-674C-4E86-B5CE-E2564B67BE80}" destId="{42BC5896-6D24-491F-A5BB-BD3FE67BD4B3}" srcOrd="0" destOrd="0" presId="urn:microsoft.com/office/officeart/2005/8/layout/hierarchy6"/>
    <dgm:cxn modelId="{C90BDE13-34CD-4C42-BBF1-26F67045290A}" type="presParOf" srcId="{DD24FCB3-674C-4E86-B5CE-E2564B67BE80}" destId="{48769BC2-7510-45BD-A1DD-5E060D1E00DB}" srcOrd="1" destOrd="0" presId="urn:microsoft.com/office/officeart/2005/8/layout/hierarchy6"/>
    <dgm:cxn modelId="{F32C068D-9F78-4B23-8EAD-71FC4151F81D}" type="presParOf" srcId="{48769BC2-7510-45BD-A1DD-5E060D1E00DB}" destId="{926331D1-6F09-4B50-8D9B-0BE35BEC47FE}" srcOrd="0" destOrd="0" presId="urn:microsoft.com/office/officeart/2005/8/layout/hierarchy6"/>
    <dgm:cxn modelId="{0DFE6B08-492F-4D09-AE45-83566B1281EC}" type="presParOf" srcId="{48769BC2-7510-45BD-A1DD-5E060D1E00DB}" destId="{6331AB66-4F92-4A51-90EB-A1C9FE4655FA}" srcOrd="1" destOrd="0" presId="urn:microsoft.com/office/officeart/2005/8/layout/hierarchy6"/>
    <dgm:cxn modelId="{AD609D51-4CA1-4C0B-A4C6-06D5241A100F}" type="presParOf" srcId="{DD24FCB3-674C-4E86-B5CE-E2564B67BE80}" destId="{51A573BC-AE7E-4C7D-8733-0984A38B2A7B}" srcOrd="2" destOrd="0" presId="urn:microsoft.com/office/officeart/2005/8/layout/hierarchy6"/>
    <dgm:cxn modelId="{C6BFD452-5BD3-4231-8078-58577FB1F420}" type="presParOf" srcId="{DD24FCB3-674C-4E86-B5CE-E2564B67BE80}" destId="{902CF46A-A29C-45D8-A40F-E3631ECAED5C}" srcOrd="3" destOrd="0" presId="urn:microsoft.com/office/officeart/2005/8/layout/hierarchy6"/>
    <dgm:cxn modelId="{3E5D329D-8809-4F73-A6A8-7B24015E503E}" type="presParOf" srcId="{902CF46A-A29C-45D8-A40F-E3631ECAED5C}" destId="{D0956AD7-8F8B-4E99-911E-660BA87D1C3F}" srcOrd="0" destOrd="0" presId="urn:microsoft.com/office/officeart/2005/8/layout/hierarchy6"/>
    <dgm:cxn modelId="{AD107CAE-A993-4490-B334-9E841A74F0D1}" type="presParOf" srcId="{902CF46A-A29C-45D8-A40F-E3631ECAED5C}" destId="{394CDC86-82E7-415B-939D-6B10AFD817B1}" srcOrd="1" destOrd="0" presId="urn:microsoft.com/office/officeart/2005/8/layout/hierarchy6"/>
    <dgm:cxn modelId="{7B91C59C-2586-4267-9406-7709B61CF2E1}" type="presParOf" srcId="{4E59698F-125D-49EC-8A7C-9ABB56DB04B2}" destId="{FFD641A2-2210-4587-8E94-E23B0295B657}" srcOrd="1" destOrd="0" presId="urn:microsoft.com/office/officeart/2005/8/layout/hierarchy6"/>
    <dgm:cxn modelId="{C19FEAA1-7CF7-4BB3-BCB3-5117516C12ED}" type="presParOf" srcId="{FFD641A2-2210-4587-8E94-E23B0295B657}" destId="{B3174B5C-BA40-4444-B998-757115CA40E0}" srcOrd="0" destOrd="0" presId="urn:microsoft.com/office/officeart/2005/8/layout/hierarchy6"/>
    <dgm:cxn modelId="{4E5A08C9-2B82-47E3-B156-A2809713E930}" type="presParOf" srcId="{B3174B5C-BA40-4444-B998-757115CA40E0}" destId="{80ACFCDA-E4FF-432E-84E0-BA343B3338A6}" srcOrd="0" destOrd="0" presId="urn:microsoft.com/office/officeart/2005/8/layout/hierarchy6"/>
    <dgm:cxn modelId="{AC50748B-5241-4109-8C62-68A202365934}" type="presParOf" srcId="{B3174B5C-BA40-4444-B998-757115CA40E0}" destId="{E6C1944F-0511-4985-A35A-CCDEFE79E315}" srcOrd="1" destOrd="0" presId="urn:microsoft.com/office/officeart/2005/8/layout/hierarchy6"/>
    <dgm:cxn modelId="{7035FCCC-5785-481D-94CC-37D5F13CDAD9}" type="presParOf" srcId="{FFD641A2-2210-4587-8E94-E23B0295B657}" destId="{BA0F1857-271F-4BA1-80E0-990E7537CE6B}" srcOrd="1" destOrd="0" presId="urn:microsoft.com/office/officeart/2005/8/layout/hierarchy6"/>
    <dgm:cxn modelId="{5A28D898-BFE4-4B6B-8DE6-60067ADBFE87}" type="presParOf" srcId="{BA0F1857-271F-4BA1-80E0-990E7537CE6B}" destId="{DB1516AC-FAE6-447D-8F7A-7313BDCA04BF}" srcOrd="0" destOrd="0" presId="urn:microsoft.com/office/officeart/2005/8/layout/hierarchy6"/>
    <dgm:cxn modelId="{9D7376AF-4E29-4F8E-90A2-33DBE3071F35}" type="presParOf" srcId="{FFD641A2-2210-4587-8E94-E23B0295B657}" destId="{9BAA5666-9F2A-49C1-A14C-89BDA5B3EF58}" srcOrd="2" destOrd="0" presId="urn:microsoft.com/office/officeart/2005/8/layout/hierarchy6"/>
    <dgm:cxn modelId="{1F3B3B64-FFAA-47B8-AEA3-E616ADADF371}" type="presParOf" srcId="{9BAA5666-9F2A-49C1-A14C-89BDA5B3EF58}" destId="{93F99D4C-FC92-44AE-9B96-D57E17BF473F}" srcOrd="0" destOrd="0" presId="urn:microsoft.com/office/officeart/2005/8/layout/hierarchy6"/>
    <dgm:cxn modelId="{A4DDB431-9B01-443B-A51B-44CCD1940ED0}" type="presParOf" srcId="{9BAA5666-9F2A-49C1-A14C-89BDA5B3EF58}" destId="{1E6A2E68-EE0A-4916-9A83-8947BA942119}" srcOrd="1" destOrd="0" presId="urn:microsoft.com/office/officeart/2005/8/layout/hierarchy6"/>
    <dgm:cxn modelId="{F6D9CF16-A629-4A46-9159-0251310F1C5D}" type="presParOf" srcId="{FFD641A2-2210-4587-8E94-E23B0295B657}" destId="{7601AB9B-0D47-4AC5-9205-6BBEC21BFCFB}" srcOrd="3" destOrd="0" presId="urn:microsoft.com/office/officeart/2005/8/layout/hierarchy6"/>
    <dgm:cxn modelId="{43605038-77AE-49BD-9A2C-C0F72CDB50BA}" type="presParOf" srcId="{7601AB9B-0D47-4AC5-9205-6BBEC21BFCFB}" destId="{C8598C21-9BF7-46F5-A00F-BFBA312D7895}" srcOrd="0" destOrd="0" presId="urn:microsoft.com/office/officeart/2005/8/layout/hierarchy6"/>
    <dgm:cxn modelId="{ADA9A254-2F8C-449A-8F9C-21B352BEA532}" type="presParOf" srcId="{FFD641A2-2210-4587-8E94-E23B0295B657}" destId="{F6A7025C-67AE-4926-866E-EB27C359E47C}" srcOrd="4" destOrd="0" presId="urn:microsoft.com/office/officeart/2005/8/layout/hierarchy6"/>
    <dgm:cxn modelId="{211EFA07-3CED-4EAB-8D96-B0FD07CA23BF}" type="presParOf" srcId="{F6A7025C-67AE-4926-866E-EB27C359E47C}" destId="{D75983EC-C94B-4597-ABDA-740052E76ABF}" srcOrd="0" destOrd="0" presId="urn:microsoft.com/office/officeart/2005/8/layout/hierarchy6"/>
    <dgm:cxn modelId="{6D81150B-1FAE-4AD5-8A42-C02CF55F0B4B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 custLinFactNeighborX="622" custLinFactNeighborY="-2640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5A0172A-DE28-4686-AE10-303657CBB446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810BD546-C7BF-4090-B6C4-B58A25CD8D87}" type="presOf" srcId="{82832131-0B79-477B-BE95-B9CAFC29D796}" destId="{D75983EC-C94B-4597-ABDA-740052E76ABF}" srcOrd="0" destOrd="0" presId="urn:microsoft.com/office/officeart/2005/8/layout/hierarchy6"/>
    <dgm:cxn modelId="{27613F4C-DE4C-4FCF-8BEA-DB60909C88A4}" type="presOf" srcId="{A60CFAA9-780F-484E-BD44-2AC436BE6ADF}" destId="{1CDC0EAB-D32D-4BE9-BD18-29B0F7737C04}" srcOrd="0" destOrd="0" presId="urn:microsoft.com/office/officeart/2005/8/layout/hierarchy6"/>
    <dgm:cxn modelId="{94B3F553-1449-4341-80E2-9AF390006ADC}" type="presOf" srcId="{0D2738C5-F1D6-445B-98CF-7E0A3EDE3847}" destId="{51A573BC-AE7E-4C7D-8733-0984A38B2A7B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9251A26C-CEA7-4E2B-8887-E6ADE74326E2}" type="presOf" srcId="{F2C67361-4D8E-426C-9CC8-9F07C217BC74}" destId="{E6C1944F-0511-4985-A35A-CCDEFE79E315}" srcOrd="1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2BF6879E-FF02-4E76-92EC-C7D62C839996}" type="presOf" srcId="{FD4685B1-C236-4E21-8278-8BAA1F0CFD16}" destId="{1E6A2E68-EE0A-4916-9A83-8947BA942119}" srcOrd="1" destOrd="0" presId="urn:microsoft.com/office/officeart/2005/8/layout/hierarchy6"/>
    <dgm:cxn modelId="{F5F87BA3-E734-40EC-8F4B-85D0C20FE975}" type="presOf" srcId="{2A70152D-088A-4937-BC6A-64AB21296307}" destId="{D0956AD7-8F8B-4E99-911E-660BA87D1C3F}" srcOrd="0" destOrd="0" presId="urn:microsoft.com/office/officeart/2005/8/layout/hierarchy6"/>
    <dgm:cxn modelId="{11E163AA-9335-4B75-93CB-1C144278F3A3}" type="presOf" srcId="{9FA725C3-D818-4487-9DD9-2DA8559E1858}" destId="{0795CAEC-9300-46F4-AE87-E00D5EC94256}" srcOrd="0" destOrd="0" presId="urn:microsoft.com/office/officeart/2005/8/layout/hierarchy6"/>
    <dgm:cxn modelId="{47752EB6-0041-4714-B23E-7FCF5D25AC0C}" type="presOf" srcId="{F2C67361-4D8E-426C-9CC8-9F07C217BC74}" destId="{80ACFCDA-E4FF-432E-84E0-BA343B3338A6}" srcOrd="0" destOrd="0" presId="urn:microsoft.com/office/officeart/2005/8/layout/hierarchy6"/>
    <dgm:cxn modelId="{B72B77BE-FAE8-41C8-ABFF-79972F298B1B}" type="presOf" srcId="{82832131-0B79-477B-BE95-B9CAFC29D796}" destId="{A6EA77CE-6867-48E4-BE08-3080229C3579}" srcOrd="1" destOrd="0" presId="urn:microsoft.com/office/officeart/2005/8/layout/hierarchy6"/>
    <dgm:cxn modelId="{27A502DE-EB51-4DDD-8EDC-2295E9E79605}" type="presOf" srcId="{B57CF140-7C4E-484E-A581-D31703322C28}" destId="{926331D1-6F09-4B50-8D9B-0BE35BEC47FE}" srcOrd="0" destOrd="0" presId="urn:microsoft.com/office/officeart/2005/8/layout/hierarchy6"/>
    <dgm:cxn modelId="{697721DF-81D6-449B-B809-1380F28B39EC}" type="presOf" srcId="{EBD95A2E-5E73-4741-BC41-531C35C3A5F2}" destId="{1009510F-9D1B-44AF-B667-4970ECCA2009}" srcOrd="0" destOrd="0" presId="urn:microsoft.com/office/officeart/2005/8/layout/hierarchy6"/>
    <dgm:cxn modelId="{0505BAF5-35AD-412A-8417-3B01E5729CA0}" type="presOf" srcId="{9D2F1AF9-1A37-4661-B6EF-0527171AFB76}" destId="{42BC5896-6D24-491F-A5BB-BD3FE67BD4B3}" srcOrd="0" destOrd="0" presId="urn:microsoft.com/office/officeart/2005/8/layout/hierarchy6"/>
    <dgm:cxn modelId="{ACBFEEF7-EA6F-490E-A6E5-C32E4CD14104}" type="presOf" srcId="{FD4685B1-C236-4E21-8278-8BAA1F0CFD16}" destId="{93F99D4C-FC92-44AE-9B96-D57E17BF473F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160D7604-882D-40B4-BFBB-D7877E5B534F}" type="presParOf" srcId="{4E59698F-125D-49EC-8A7C-9ABB56DB04B2}" destId="{A1AFEE59-9ED6-4AE9-BF3A-6FEC9C0325CF}" srcOrd="0" destOrd="0" presId="urn:microsoft.com/office/officeart/2005/8/layout/hierarchy6"/>
    <dgm:cxn modelId="{30896A58-14EE-45BC-82DA-0A09A0C95FE5}" type="presParOf" srcId="{A1AFEE59-9ED6-4AE9-BF3A-6FEC9C0325CF}" destId="{EF484830-DCE6-47C8-A1D4-620F23189155}" srcOrd="0" destOrd="0" presId="urn:microsoft.com/office/officeart/2005/8/layout/hierarchy6"/>
    <dgm:cxn modelId="{C44A8286-5C17-42CC-8D47-47E77A9DCBB0}" type="presParOf" srcId="{A1AFEE59-9ED6-4AE9-BF3A-6FEC9C0325CF}" destId="{9FEBC10D-0535-45CB-B0DD-609FC695B815}" srcOrd="1" destOrd="0" presId="urn:microsoft.com/office/officeart/2005/8/layout/hierarchy6"/>
    <dgm:cxn modelId="{E933F1F6-96CB-4C55-A3FA-50D6200076BC}" type="presParOf" srcId="{9FEBC10D-0535-45CB-B0DD-609FC695B815}" destId="{831347AD-D0AC-461F-ABC1-8C6474FC7CBC}" srcOrd="0" destOrd="0" presId="urn:microsoft.com/office/officeart/2005/8/layout/hierarchy6"/>
    <dgm:cxn modelId="{A0A804B2-90F3-4C08-AD2F-ACEAE060D2EA}" type="presParOf" srcId="{831347AD-D0AC-461F-ABC1-8C6474FC7CBC}" destId="{0795CAEC-9300-46F4-AE87-E00D5EC94256}" srcOrd="0" destOrd="0" presId="urn:microsoft.com/office/officeart/2005/8/layout/hierarchy6"/>
    <dgm:cxn modelId="{5DD76461-59B0-4A35-B729-50E710F0D986}" type="presParOf" srcId="{831347AD-D0AC-461F-ABC1-8C6474FC7CBC}" destId="{B75B13B6-AC72-4993-B939-1D95603EBDC4}" srcOrd="1" destOrd="0" presId="urn:microsoft.com/office/officeart/2005/8/layout/hierarchy6"/>
    <dgm:cxn modelId="{B7C45775-EB5A-4C41-9994-243199908B02}" type="presParOf" srcId="{B75B13B6-AC72-4993-B939-1D95603EBDC4}" destId="{1009510F-9D1B-44AF-B667-4970ECCA2009}" srcOrd="0" destOrd="0" presId="urn:microsoft.com/office/officeart/2005/8/layout/hierarchy6"/>
    <dgm:cxn modelId="{A517DA23-6892-4140-9F21-CA662B2FAE7A}" type="presParOf" srcId="{B75B13B6-AC72-4993-B939-1D95603EBDC4}" destId="{2EAC810C-F5A3-49E8-9E67-A46F41D00340}" srcOrd="1" destOrd="0" presId="urn:microsoft.com/office/officeart/2005/8/layout/hierarchy6"/>
    <dgm:cxn modelId="{F92B271B-6802-4085-9419-2ED0FC968307}" type="presParOf" srcId="{2EAC810C-F5A3-49E8-9E67-A46F41D00340}" destId="{1CDC0EAB-D32D-4BE9-BD18-29B0F7737C04}" srcOrd="0" destOrd="0" presId="urn:microsoft.com/office/officeart/2005/8/layout/hierarchy6"/>
    <dgm:cxn modelId="{5FB7FF8E-B018-4132-9054-6F1BB7A63CD6}" type="presParOf" srcId="{2EAC810C-F5A3-49E8-9E67-A46F41D00340}" destId="{DD24FCB3-674C-4E86-B5CE-E2564B67BE80}" srcOrd="1" destOrd="0" presId="urn:microsoft.com/office/officeart/2005/8/layout/hierarchy6"/>
    <dgm:cxn modelId="{B1E2A1A9-DBCF-418F-B0CA-34E3A4826B35}" type="presParOf" srcId="{DD24FCB3-674C-4E86-B5CE-E2564B67BE80}" destId="{42BC5896-6D24-491F-A5BB-BD3FE67BD4B3}" srcOrd="0" destOrd="0" presId="urn:microsoft.com/office/officeart/2005/8/layout/hierarchy6"/>
    <dgm:cxn modelId="{5FFC6A4A-5816-43B2-969C-8E625027ED5E}" type="presParOf" srcId="{DD24FCB3-674C-4E86-B5CE-E2564B67BE80}" destId="{48769BC2-7510-45BD-A1DD-5E060D1E00DB}" srcOrd="1" destOrd="0" presId="urn:microsoft.com/office/officeart/2005/8/layout/hierarchy6"/>
    <dgm:cxn modelId="{6B8744B3-9B1C-41D9-8B96-0235FD2496E5}" type="presParOf" srcId="{48769BC2-7510-45BD-A1DD-5E060D1E00DB}" destId="{926331D1-6F09-4B50-8D9B-0BE35BEC47FE}" srcOrd="0" destOrd="0" presId="urn:microsoft.com/office/officeart/2005/8/layout/hierarchy6"/>
    <dgm:cxn modelId="{57334863-7937-44FE-8A52-6CE27457EDF3}" type="presParOf" srcId="{48769BC2-7510-45BD-A1DD-5E060D1E00DB}" destId="{6331AB66-4F92-4A51-90EB-A1C9FE4655FA}" srcOrd="1" destOrd="0" presId="urn:microsoft.com/office/officeart/2005/8/layout/hierarchy6"/>
    <dgm:cxn modelId="{C6314C75-83D7-4593-938F-350BB688CC8B}" type="presParOf" srcId="{DD24FCB3-674C-4E86-B5CE-E2564B67BE80}" destId="{51A573BC-AE7E-4C7D-8733-0984A38B2A7B}" srcOrd="2" destOrd="0" presId="urn:microsoft.com/office/officeart/2005/8/layout/hierarchy6"/>
    <dgm:cxn modelId="{5EBFB3AC-61F6-4BA6-BCF7-EFAA70E774F9}" type="presParOf" srcId="{DD24FCB3-674C-4E86-B5CE-E2564B67BE80}" destId="{902CF46A-A29C-45D8-A40F-E3631ECAED5C}" srcOrd="3" destOrd="0" presId="urn:microsoft.com/office/officeart/2005/8/layout/hierarchy6"/>
    <dgm:cxn modelId="{1D9E175D-02E9-4D60-B7AF-A1B66F738CA1}" type="presParOf" srcId="{902CF46A-A29C-45D8-A40F-E3631ECAED5C}" destId="{D0956AD7-8F8B-4E99-911E-660BA87D1C3F}" srcOrd="0" destOrd="0" presId="urn:microsoft.com/office/officeart/2005/8/layout/hierarchy6"/>
    <dgm:cxn modelId="{9F190137-2161-4171-8DC8-2C8310786957}" type="presParOf" srcId="{902CF46A-A29C-45D8-A40F-E3631ECAED5C}" destId="{394CDC86-82E7-415B-939D-6B10AFD817B1}" srcOrd="1" destOrd="0" presId="urn:microsoft.com/office/officeart/2005/8/layout/hierarchy6"/>
    <dgm:cxn modelId="{9A6AF1BD-6B82-437D-B85A-E2381191DD7D}" type="presParOf" srcId="{4E59698F-125D-49EC-8A7C-9ABB56DB04B2}" destId="{FFD641A2-2210-4587-8E94-E23B0295B657}" srcOrd="1" destOrd="0" presId="urn:microsoft.com/office/officeart/2005/8/layout/hierarchy6"/>
    <dgm:cxn modelId="{08CE71D6-3F52-4D90-9D80-6C58E127F6FB}" type="presParOf" srcId="{FFD641A2-2210-4587-8E94-E23B0295B657}" destId="{B3174B5C-BA40-4444-B998-757115CA40E0}" srcOrd="0" destOrd="0" presId="urn:microsoft.com/office/officeart/2005/8/layout/hierarchy6"/>
    <dgm:cxn modelId="{702D77CA-07BB-4C3B-8B7C-11F275E70B3A}" type="presParOf" srcId="{B3174B5C-BA40-4444-B998-757115CA40E0}" destId="{80ACFCDA-E4FF-432E-84E0-BA343B3338A6}" srcOrd="0" destOrd="0" presId="urn:microsoft.com/office/officeart/2005/8/layout/hierarchy6"/>
    <dgm:cxn modelId="{F1FDDB05-0193-47BF-A04F-4AF1A6F462F0}" type="presParOf" srcId="{B3174B5C-BA40-4444-B998-757115CA40E0}" destId="{E6C1944F-0511-4985-A35A-CCDEFE79E315}" srcOrd="1" destOrd="0" presId="urn:microsoft.com/office/officeart/2005/8/layout/hierarchy6"/>
    <dgm:cxn modelId="{0CCCCA79-9630-4AFC-9339-9CDCC51DD31C}" type="presParOf" srcId="{FFD641A2-2210-4587-8E94-E23B0295B657}" destId="{BA0F1857-271F-4BA1-80E0-990E7537CE6B}" srcOrd="1" destOrd="0" presId="urn:microsoft.com/office/officeart/2005/8/layout/hierarchy6"/>
    <dgm:cxn modelId="{4D394F72-3EC0-4B99-96D8-FB2CF7486D46}" type="presParOf" srcId="{BA0F1857-271F-4BA1-80E0-990E7537CE6B}" destId="{DB1516AC-FAE6-447D-8F7A-7313BDCA04BF}" srcOrd="0" destOrd="0" presId="urn:microsoft.com/office/officeart/2005/8/layout/hierarchy6"/>
    <dgm:cxn modelId="{91A3E5A7-AF68-499A-A13D-5F3DA09888A6}" type="presParOf" srcId="{FFD641A2-2210-4587-8E94-E23B0295B657}" destId="{9BAA5666-9F2A-49C1-A14C-89BDA5B3EF58}" srcOrd="2" destOrd="0" presId="urn:microsoft.com/office/officeart/2005/8/layout/hierarchy6"/>
    <dgm:cxn modelId="{3EB3CB98-9976-4625-9AB5-F4E8A2438E50}" type="presParOf" srcId="{9BAA5666-9F2A-49C1-A14C-89BDA5B3EF58}" destId="{93F99D4C-FC92-44AE-9B96-D57E17BF473F}" srcOrd="0" destOrd="0" presId="urn:microsoft.com/office/officeart/2005/8/layout/hierarchy6"/>
    <dgm:cxn modelId="{1213DEA1-26F9-469B-AB54-A97255DC177B}" type="presParOf" srcId="{9BAA5666-9F2A-49C1-A14C-89BDA5B3EF58}" destId="{1E6A2E68-EE0A-4916-9A83-8947BA942119}" srcOrd="1" destOrd="0" presId="urn:microsoft.com/office/officeart/2005/8/layout/hierarchy6"/>
    <dgm:cxn modelId="{15E4C62E-C4BC-4EC0-937A-161EFE7B2ED7}" type="presParOf" srcId="{FFD641A2-2210-4587-8E94-E23B0295B657}" destId="{7601AB9B-0D47-4AC5-9205-6BBEC21BFCFB}" srcOrd="3" destOrd="0" presId="urn:microsoft.com/office/officeart/2005/8/layout/hierarchy6"/>
    <dgm:cxn modelId="{279715BD-2C56-4E2F-B12A-177BA5051338}" type="presParOf" srcId="{7601AB9B-0D47-4AC5-9205-6BBEC21BFCFB}" destId="{C8598C21-9BF7-46F5-A00F-BFBA312D7895}" srcOrd="0" destOrd="0" presId="urn:microsoft.com/office/officeart/2005/8/layout/hierarchy6"/>
    <dgm:cxn modelId="{5CD0DB4D-F626-4C12-B768-50C8AED1005F}" type="presParOf" srcId="{FFD641A2-2210-4587-8E94-E23B0295B657}" destId="{F6A7025C-67AE-4926-866E-EB27C359E47C}" srcOrd="4" destOrd="0" presId="urn:microsoft.com/office/officeart/2005/8/layout/hierarchy6"/>
    <dgm:cxn modelId="{546C11BA-1F81-497D-B6EF-9B261680D47F}" type="presParOf" srcId="{F6A7025C-67AE-4926-866E-EB27C359E47C}" destId="{D75983EC-C94B-4597-ABDA-740052E76ABF}" srcOrd="0" destOrd="0" presId="urn:microsoft.com/office/officeart/2005/8/layout/hierarchy6"/>
    <dgm:cxn modelId="{1E98FB1D-4E9A-4307-984A-328D938E1B30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Y="-10797" custLinFactNeighborX="21075" custLinFactNeighborY="-1000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04D10C0C-120D-4BBF-9730-CAC7E67B93E8}" type="presOf" srcId="{B28018F5-2AD0-470A-A181-78344943F663}" destId="{4E59698F-125D-49EC-8A7C-9ABB56DB04B2}" srcOrd="0" destOrd="0" presId="urn:microsoft.com/office/officeart/2005/8/layout/hierarchy6"/>
    <dgm:cxn modelId="{584C5E0F-186C-4FDA-9397-FF0FE0DD5085}" type="presOf" srcId="{B57CF140-7C4E-484E-A581-D31703322C28}" destId="{926331D1-6F09-4B50-8D9B-0BE35BEC47FE}" srcOrd="0" destOrd="0" presId="urn:microsoft.com/office/officeart/2005/8/layout/hierarchy6"/>
    <dgm:cxn modelId="{AB598B16-B50A-4327-B397-E5092675DD3E}" type="presOf" srcId="{9D2F1AF9-1A37-4661-B6EF-0527171AFB76}" destId="{42BC5896-6D24-491F-A5BB-BD3FE67BD4B3}" srcOrd="0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D69A0F2E-22A5-48D0-BBA8-EC856BA3F9FE}" type="presOf" srcId="{F2C67361-4D8E-426C-9CC8-9F07C217BC74}" destId="{E6C1944F-0511-4985-A35A-CCDEFE79E315}" srcOrd="1" destOrd="0" presId="urn:microsoft.com/office/officeart/2005/8/layout/hierarchy6"/>
    <dgm:cxn modelId="{8E77D72F-FA4D-4534-AF44-7C356EFD2A02}" type="presOf" srcId="{2A70152D-088A-4937-BC6A-64AB21296307}" destId="{D0956AD7-8F8B-4E99-911E-660BA87D1C3F}" srcOrd="0" destOrd="0" presId="urn:microsoft.com/office/officeart/2005/8/layout/hierarchy6"/>
    <dgm:cxn modelId="{F4E35E3D-07D0-4D1B-A858-180BCFD9ED92}" type="presOf" srcId="{82832131-0B79-477B-BE95-B9CAFC29D796}" destId="{D75983EC-C94B-4597-ABDA-740052E76ABF}" srcOrd="0" destOrd="0" presId="urn:microsoft.com/office/officeart/2005/8/layout/hierarchy6"/>
    <dgm:cxn modelId="{8AC9C858-947D-49C8-8F1A-095ADED59833}" type="presOf" srcId="{9FA725C3-D818-4487-9DD9-2DA8559E1858}" destId="{0795CAEC-9300-46F4-AE87-E00D5EC94256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6CB09192-FEB7-4E71-AC48-581F093C02E5}" type="presOf" srcId="{A60CFAA9-780F-484E-BD44-2AC436BE6ADF}" destId="{1CDC0EAB-D32D-4BE9-BD18-29B0F7737C04}" srcOrd="0" destOrd="0" presId="urn:microsoft.com/office/officeart/2005/8/layout/hierarchy6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DD6BCB96-A83E-419E-B250-7DBB58A1BADD}" type="presOf" srcId="{EBD95A2E-5E73-4741-BC41-531C35C3A5F2}" destId="{1009510F-9D1B-44AF-B667-4970ECCA2009}" srcOrd="0" destOrd="0" presId="urn:microsoft.com/office/officeart/2005/8/layout/hierarchy6"/>
    <dgm:cxn modelId="{935F2BA5-034A-407E-9A0B-B87F5994CCA6}" type="presOf" srcId="{F2C67361-4D8E-426C-9CC8-9F07C217BC74}" destId="{80ACFCDA-E4FF-432E-84E0-BA343B3338A6}" srcOrd="0" destOrd="0" presId="urn:microsoft.com/office/officeart/2005/8/layout/hierarchy6"/>
    <dgm:cxn modelId="{F7AF3DA6-D8FA-4BEF-9BC8-D0E2ADAE19EE}" type="presOf" srcId="{FD4685B1-C236-4E21-8278-8BAA1F0CFD16}" destId="{93F99D4C-FC92-44AE-9B96-D57E17BF473F}" srcOrd="0" destOrd="0" presId="urn:microsoft.com/office/officeart/2005/8/layout/hierarchy6"/>
    <dgm:cxn modelId="{75E973B7-B05E-4723-A1B9-94A3F3CAE550}" type="presOf" srcId="{0D2738C5-F1D6-445B-98CF-7E0A3EDE3847}" destId="{51A573BC-AE7E-4C7D-8733-0984A38B2A7B}" srcOrd="0" destOrd="0" presId="urn:microsoft.com/office/officeart/2005/8/layout/hierarchy6"/>
    <dgm:cxn modelId="{381115B9-3546-4CD5-A356-129D3217DABF}" type="presOf" srcId="{FD4685B1-C236-4E21-8278-8BAA1F0CFD16}" destId="{1E6A2E68-EE0A-4916-9A83-8947BA942119}" srcOrd="1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554E1AFF-ED6D-4234-A8C9-C2C77C05A6C8}" type="presOf" srcId="{82832131-0B79-477B-BE95-B9CAFC29D796}" destId="{A6EA77CE-6867-48E4-BE08-3080229C3579}" srcOrd="1" destOrd="0" presId="urn:microsoft.com/office/officeart/2005/8/layout/hierarchy6"/>
    <dgm:cxn modelId="{821FA693-CC37-4D70-B616-D2286950AC32}" type="presParOf" srcId="{4E59698F-125D-49EC-8A7C-9ABB56DB04B2}" destId="{A1AFEE59-9ED6-4AE9-BF3A-6FEC9C0325CF}" srcOrd="0" destOrd="0" presId="urn:microsoft.com/office/officeart/2005/8/layout/hierarchy6"/>
    <dgm:cxn modelId="{7A1F8C4A-A3F7-4276-A84D-20959888FD21}" type="presParOf" srcId="{A1AFEE59-9ED6-4AE9-BF3A-6FEC9C0325CF}" destId="{EF484830-DCE6-47C8-A1D4-620F23189155}" srcOrd="0" destOrd="0" presId="urn:microsoft.com/office/officeart/2005/8/layout/hierarchy6"/>
    <dgm:cxn modelId="{C3187A07-8B42-4754-8126-53E42378EA67}" type="presParOf" srcId="{A1AFEE59-9ED6-4AE9-BF3A-6FEC9C0325CF}" destId="{9FEBC10D-0535-45CB-B0DD-609FC695B815}" srcOrd="1" destOrd="0" presId="urn:microsoft.com/office/officeart/2005/8/layout/hierarchy6"/>
    <dgm:cxn modelId="{77869337-3EEB-48F7-B85F-111C19BD5B9A}" type="presParOf" srcId="{9FEBC10D-0535-45CB-B0DD-609FC695B815}" destId="{831347AD-D0AC-461F-ABC1-8C6474FC7CBC}" srcOrd="0" destOrd="0" presId="urn:microsoft.com/office/officeart/2005/8/layout/hierarchy6"/>
    <dgm:cxn modelId="{1F697FB7-8F38-4D74-BB41-5D6086B23C28}" type="presParOf" srcId="{831347AD-D0AC-461F-ABC1-8C6474FC7CBC}" destId="{0795CAEC-9300-46F4-AE87-E00D5EC94256}" srcOrd="0" destOrd="0" presId="urn:microsoft.com/office/officeart/2005/8/layout/hierarchy6"/>
    <dgm:cxn modelId="{5C88756E-020B-45F7-A6C9-BE6D8984B139}" type="presParOf" srcId="{831347AD-D0AC-461F-ABC1-8C6474FC7CBC}" destId="{B75B13B6-AC72-4993-B939-1D95603EBDC4}" srcOrd="1" destOrd="0" presId="urn:microsoft.com/office/officeart/2005/8/layout/hierarchy6"/>
    <dgm:cxn modelId="{5D16D273-D304-4645-87D6-FC2C5A351EEF}" type="presParOf" srcId="{B75B13B6-AC72-4993-B939-1D95603EBDC4}" destId="{1009510F-9D1B-44AF-B667-4970ECCA2009}" srcOrd="0" destOrd="0" presId="urn:microsoft.com/office/officeart/2005/8/layout/hierarchy6"/>
    <dgm:cxn modelId="{81A9A685-3568-4F4A-A14C-A84E1A816EF6}" type="presParOf" srcId="{B75B13B6-AC72-4993-B939-1D95603EBDC4}" destId="{2EAC810C-F5A3-49E8-9E67-A46F41D00340}" srcOrd="1" destOrd="0" presId="urn:microsoft.com/office/officeart/2005/8/layout/hierarchy6"/>
    <dgm:cxn modelId="{970BD014-7A15-42A2-A211-D71ED44435F0}" type="presParOf" srcId="{2EAC810C-F5A3-49E8-9E67-A46F41D00340}" destId="{1CDC0EAB-D32D-4BE9-BD18-29B0F7737C04}" srcOrd="0" destOrd="0" presId="urn:microsoft.com/office/officeart/2005/8/layout/hierarchy6"/>
    <dgm:cxn modelId="{AF6D004E-04CE-4A8A-AC40-B7E1CA2E7122}" type="presParOf" srcId="{2EAC810C-F5A3-49E8-9E67-A46F41D00340}" destId="{DD24FCB3-674C-4E86-B5CE-E2564B67BE80}" srcOrd="1" destOrd="0" presId="urn:microsoft.com/office/officeart/2005/8/layout/hierarchy6"/>
    <dgm:cxn modelId="{CB88B830-4F82-4E92-92D6-EC728A4B713E}" type="presParOf" srcId="{DD24FCB3-674C-4E86-B5CE-E2564B67BE80}" destId="{42BC5896-6D24-491F-A5BB-BD3FE67BD4B3}" srcOrd="0" destOrd="0" presId="urn:microsoft.com/office/officeart/2005/8/layout/hierarchy6"/>
    <dgm:cxn modelId="{7B059D4E-C83C-4629-B8F1-FFA33606821B}" type="presParOf" srcId="{DD24FCB3-674C-4E86-B5CE-E2564B67BE80}" destId="{48769BC2-7510-45BD-A1DD-5E060D1E00DB}" srcOrd="1" destOrd="0" presId="urn:microsoft.com/office/officeart/2005/8/layout/hierarchy6"/>
    <dgm:cxn modelId="{82DFDA09-0BC6-4502-91A1-B5E82D315164}" type="presParOf" srcId="{48769BC2-7510-45BD-A1DD-5E060D1E00DB}" destId="{926331D1-6F09-4B50-8D9B-0BE35BEC47FE}" srcOrd="0" destOrd="0" presId="urn:microsoft.com/office/officeart/2005/8/layout/hierarchy6"/>
    <dgm:cxn modelId="{11B279CF-0E92-4380-98C1-3BD290001C6F}" type="presParOf" srcId="{48769BC2-7510-45BD-A1DD-5E060D1E00DB}" destId="{6331AB66-4F92-4A51-90EB-A1C9FE4655FA}" srcOrd="1" destOrd="0" presId="urn:microsoft.com/office/officeart/2005/8/layout/hierarchy6"/>
    <dgm:cxn modelId="{87830B86-D042-4CD5-AD5E-69CF0622FB32}" type="presParOf" srcId="{DD24FCB3-674C-4E86-B5CE-E2564B67BE80}" destId="{51A573BC-AE7E-4C7D-8733-0984A38B2A7B}" srcOrd="2" destOrd="0" presId="urn:microsoft.com/office/officeart/2005/8/layout/hierarchy6"/>
    <dgm:cxn modelId="{09CB07FE-E5C9-4CD9-8CEA-8ECE69D9EAEE}" type="presParOf" srcId="{DD24FCB3-674C-4E86-B5CE-E2564B67BE80}" destId="{902CF46A-A29C-45D8-A40F-E3631ECAED5C}" srcOrd="3" destOrd="0" presId="urn:microsoft.com/office/officeart/2005/8/layout/hierarchy6"/>
    <dgm:cxn modelId="{87B24C99-6DDB-44DF-88D2-5855F02F7E6C}" type="presParOf" srcId="{902CF46A-A29C-45D8-A40F-E3631ECAED5C}" destId="{D0956AD7-8F8B-4E99-911E-660BA87D1C3F}" srcOrd="0" destOrd="0" presId="urn:microsoft.com/office/officeart/2005/8/layout/hierarchy6"/>
    <dgm:cxn modelId="{166B720E-7750-4A5B-A4C3-FD358CCA31FA}" type="presParOf" srcId="{902CF46A-A29C-45D8-A40F-E3631ECAED5C}" destId="{394CDC86-82E7-415B-939D-6B10AFD817B1}" srcOrd="1" destOrd="0" presId="urn:microsoft.com/office/officeart/2005/8/layout/hierarchy6"/>
    <dgm:cxn modelId="{B9639CB8-BE82-4518-9092-443685FB0EE9}" type="presParOf" srcId="{4E59698F-125D-49EC-8A7C-9ABB56DB04B2}" destId="{FFD641A2-2210-4587-8E94-E23B0295B657}" srcOrd="1" destOrd="0" presId="urn:microsoft.com/office/officeart/2005/8/layout/hierarchy6"/>
    <dgm:cxn modelId="{6D369D52-94DC-4624-97B8-D138B5F0972F}" type="presParOf" srcId="{FFD641A2-2210-4587-8E94-E23B0295B657}" destId="{B3174B5C-BA40-4444-B998-757115CA40E0}" srcOrd="0" destOrd="0" presId="urn:microsoft.com/office/officeart/2005/8/layout/hierarchy6"/>
    <dgm:cxn modelId="{DACF5E54-522E-44BD-B0BA-897DEBF8DB55}" type="presParOf" srcId="{B3174B5C-BA40-4444-B998-757115CA40E0}" destId="{80ACFCDA-E4FF-432E-84E0-BA343B3338A6}" srcOrd="0" destOrd="0" presId="urn:microsoft.com/office/officeart/2005/8/layout/hierarchy6"/>
    <dgm:cxn modelId="{03B02EB8-226E-4187-BBF9-5EB3CDED8F41}" type="presParOf" srcId="{B3174B5C-BA40-4444-B998-757115CA40E0}" destId="{E6C1944F-0511-4985-A35A-CCDEFE79E315}" srcOrd="1" destOrd="0" presId="urn:microsoft.com/office/officeart/2005/8/layout/hierarchy6"/>
    <dgm:cxn modelId="{D5D03157-C6E3-45A1-8264-ECD2B83CA435}" type="presParOf" srcId="{FFD641A2-2210-4587-8E94-E23B0295B657}" destId="{BA0F1857-271F-4BA1-80E0-990E7537CE6B}" srcOrd="1" destOrd="0" presId="urn:microsoft.com/office/officeart/2005/8/layout/hierarchy6"/>
    <dgm:cxn modelId="{A45B5289-69AE-4C97-97AD-8F239A248FE8}" type="presParOf" srcId="{BA0F1857-271F-4BA1-80E0-990E7537CE6B}" destId="{DB1516AC-FAE6-447D-8F7A-7313BDCA04BF}" srcOrd="0" destOrd="0" presId="urn:microsoft.com/office/officeart/2005/8/layout/hierarchy6"/>
    <dgm:cxn modelId="{B3345787-D6E7-4849-83CB-8514C137D269}" type="presParOf" srcId="{FFD641A2-2210-4587-8E94-E23B0295B657}" destId="{9BAA5666-9F2A-49C1-A14C-89BDA5B3EF58}" srcOrd="2" destOrd="0" presId="urn:microsoft.com/office/officeart/2005/8/layout/hierarchy6"/>
    <dgm:cxn modelId="{3D0C4F48-526A-47DF-A581-F6192A519AD7}" type="presParOf" srcId="{9BAA5666-9F2A-49C1-A14C-89BDA5B3EF58}" destId="{93F99D4C-FC92-44AE-9B96-D57E17BF473F}" srcOrd="0" destOrd="0" presId="urn:microsoft.com/office/officeart/2005/8/layout/hierarchy6"/>
    <dgm:cxn modelId="{DABE7307-5477-4D98-8FFB-0ABD472E962D}" type="presParOf" srcId="{9BAA5666-9F2A-49C1-A14C-89BDA5B3EF58}" destId="{1E6A2E68-EE0A-4916-9A83-8947BA942119}" srcOrd="1" destOrd="0" presId="urn:microsoft.com/office/officeart/2005/8/layout/hierarchy6"/>
    <dgm:cxn modelId="{CFA3FF77-9A74-4C9B-ACEA-277CB2EAE92A}" type="presParOf" srcId="{FFD641A2-2210-4587-8E94-E23B0295B657}" destId="{7601AB9B-0D47-4AC5-9205-6BBEC21BFCFB}" srcOrd="3" destOrd="0" presId="urn:microsoft.com/office/officeart/2005/8/layout/hierarchy6"/>
    <dgm:cxn modelId="{8F6DE428-FA61-4A47-9695-17ED251C1873}" type="presParOf" srcId="{7601AB9B-0D47-4AC5-9205-6BBEC21BFCFB}" destId="{C8598C21-9BF7-46F5-A00F-BFBA312D7895}" srcOrd="0" destOrd="0" presId="urn:microsoft.com/office/officeart/2005/8/layout/hierarchy6"/>
    <dgm:cxn modelId="{83B38746-9932-4694-AA6B-5D19345A52FF}" type="presParOf" srcId="{FFD641A2-2210-4587-8E94-E23B0295B657}" destId="{F6A7025C-67AE-4926-866E-EB27C359E47C}" srcOrd="4" destOrd="0" presId="urn:microsoft.com/office/officeart/2005/8/layout/hierarchy6"/>
    <dgm:cxn modelId="{D8D45D64-A57F-4EB0-80B1-BFE7D80E95A0}" type="presParOf" srcId="{F6A7025C-67AE-4926-866E-EB27C359E47C}" destId="{D75983EC-C94B-4597-ABDA-740052E76ABF}" srcOrd="0" destOrd="0" presId="urn:microsoft.com/office/officeart/2005/8/layout/hierarchy6"/>
    <dgm:cxn modelId="{BCEDA66F-7EB1-441A-A245-5680C4ADD183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1CB-CAD5-4D47-9E2C-8205BBA13877}">
      <dsp:nvSpPr>
        <dsp:cNvPr id="0" name=""/>
        <dsp:cNvSpPr/>
      </dsp:nvSpPr>
      <dsp:spPr>
        <a:xfrm>
          <a:off x="5665" y="1091922"/>
          <a:ext cx="2446876" cy="76731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Sergio Armando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Gutiérrez Betancur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sp:txBody>
      <dsp:txXfrm>
        <a:off x="23644" y="1109901"/>
        <a:ext cx="2410918" cy="749332"/>
      </dsp:txXfrm>
    </dsp:sp>
    <dsp:sp modelId="{4F1BE41C-46C6-FC44-94D1-CAC529A1F537}">
      <dsp:nvSpPr>
        <dsp:cNvPr id="0" name=""/>
        <dsp:cNvSpPr/>
      </dsp:nvSpPr>
      <dsp:spPr>
        <a:xfrm>
          <a:off x="5665" y="2388848"/>
          <a:ext cx="2446876" cy="785412"/>
        </a:xfrm>
        <a:prstGeom prst="rect">
          <a:avLst/>
        </a:prstGeom>
        <a:solidFill>
          <a:srgbClr val="C95D0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kern="1200" noProof="0" dirty="0">
            <a:ln>
              <a:noFill/>
            </a:ln>
            <a:solidFill>
              <a:schemeClr val="bg1"/>
            </a:solidFill>
          </a:endParaRPr>
        </a:p>
      </dsp:txBody>
      <dsp:txXfrm>
        <a:off x="5665" y="2388848"/>
        <a:ext cx="1723152" cy="785412"/>
      </dsp:txXfrm>
    </dsp:sp>
    <dsp:sp modelId="{4A7A99CC-AA7A-2E45-AF1A-EB41F8C5C474}">
      <dsp:nvSpPr>
        <dsp:cNvPr id="0" name=""/>
        <dsp:cNvSpPr/>
      </dsp:nvSpPr>
      <dsp:spPr>
        <a:xfrm>
          <a:off x="1798035" y="2513604"/>
          <a:ext cx="856406" cy="856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C95D07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63A31-4484-3B48-9145-4C3858861E60}">
      <dsp:nvSpPr>
        <dsp:cNvPr id="0" name=""/>
        <dsp:cNvSpPr/>
      </dsp:nvSpPr>
      <dsp:spPr>
        <a:xfrm>
          <a:off x="2866611" y="1088045"/>
          <a:ext cx="2446876" cy="7828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María Patricia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Trujillo Uribe</a:t>
          </a:r>
        </a:p>
      </dsp:txBody>
      <dsp:txXfrm>
        <a:off x="2884953" y="1106387"/>
        <a:ext cx="2410192" cy="764477"/>
      </dsp:txXfrm>
    </dsp:sp>
    <dsp:sp modelId="{A64D20A8-989B-6440-BD65-F1EA0F833591}">
      <dsp:nvSpPr>
        <dsp:cNvPr id="0" name=""/>
        <dsp:cNvSpPr/>
      </dsp:nvSpPr>
      <dsp:spPr>
        <a:xfrm>
          <a:off x="2866611" y="2392725"/>
          <a:ext cx="2446876" cy="785412"/>
        </a:xfrm>
        <a:prstGeom prst="rect">
          <a:avLst/>
        </a:prstGeom>
        <a:solidFill>
          <a:srgbClr val="CB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Universidad del Valle</a:t>
          </a:r>
        </a:p>
      </dsp:txBody>
      <dsp:txXfrm>
        <a:off x="2866611" y="2392725"/>
        <a:ext cx="1723152" cy="785412"/>
      </dsp:txXfrm>
    </dsp:sp>
    <dsp:sp modelId="{66E29B40-1BA2-3645-8AE9-355AFEC41956}">
      <dsp:nvSpPr>
        <dsp:cNvPr id="0" name=""/>
        <dsp:cNvSpPr/>
      </dsp:nvSpPr>
      <dsp:spPr>
        <a:xfrm>
          <a:off x="4658981" y="2517481"/>
          <a:ext cx="856406" cy="8564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C0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EB5CC-65B2-B94A-B899-65C4C9A59EF1}">
      <dsp:nvSpPr>
        <dsp:cNvPr id="0" name=""/>
        <dsp:cNvSpPr/>
      </dsp:nvSpPr>
      <dsp:spPr>
        <a:xfrm>
          <a:off x="5727557" y="1073455"/>
          <a:ext cx="2446876" cy="8411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Germán Sánchez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Torrez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sp:txBody>
      <dsp:txXfrm>
        <a:off x="5747267" y="1093165"/>
        <a:ext cx="2407456" cy="821467"/>
      </dsp:txXfrm>
    </dsp:sp>
    <dsp:sp modelId="{945F1C3F-58BA-FE45-93CD-5C4E4186A5F0}">
      <dsp:nvSpPr>
        <dsp:cNvPr id="0" name=""/>
        <dsp:cNvSpPr/>
      </dsp:nvSpPr>
      <dsp:spPr>
        <a:xfrm>
          <a:off x="5727557" y="2407314"/>
          <a:ext cx="2446876" cy="785412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/>
            <a:t>Universidad del Magdalena</a:t>
          </a:r>
        </a:p>
      </dsp:txBody>
      <dsp:txXfrm>
        <a:off x="5727557" y="2407314"/>
        <a:ext cx="1723152" cy="785412"/>
      </dsp:txXfrm>
    </dsp:sp>
    <dsp:sp modelId="{B729B655-548C-1944-9DC5-CC584B85B7F9}">
      <dsp:nvSpPr>
        <dsp:cNvPr id="0" name=""/>
        <dsp:cNvSpPr/>
      </dsp:nvSpPr>
      <dsp:spPr>
        <a:xfrm>
          <a:off x="7519928" y="2532070"/>
          <a:ext cx="856406" cy="8564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00206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02246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02246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26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263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3010150" y="1703936"/>
        <a:ext cx="838331" cy="54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28/1/21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Presentación de los jurados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88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914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779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55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95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76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70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Esta sería para contextualizar al público y explicar un poco de la dinámica de royalties</a:t>
            </a: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74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Falta incluir el ancho de banda promedio del mundo y de Colombia ojalá año tras año</a:t>
            </a:r>
          </a:p>
          <a:p>
            <a:r>
              <a:rPr lang="en-CO" dirty="0"/>
              <a:t>Fatal incluir requermientos de aplicaciones y poner los globos en los años que aparecieron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La idea aqui es explicar porque seguir trabajando en compresión</a:t>
            </a:r>
          </a:p>
          <a:p>
            <a:endParaRPr lang="en-CO" dirty="0"/>
          </a:p>
          <a:p>
            <a:pPr marL="171450" indent="-171450">
              <a:buFontTx/>
              <a:buChar char="-"/>
            </a:pPr>
            <a:r>
              <a:rPr lang="en-CO" dirty="0"/>
              <a:t>Se ha llegado al límite de optimización?</a:t>
            </a:r>
          </a:p>
          <a:p>
            <a:pPr marL="171450" indent="-171450">
              <a:buFontTx/>
              <a:buChar char="-"/>
            </a:pPr>
            <a:r>
              <a:rPr lang="en-CO" dirty="0"/>
              <a:t>Se han pensado en otras arquitecturas?</a:t>
            </a:r>
          </a:p>
          <a:p>
            <a:pPr marL="171450" indent="-171450">
              <a:buFontTx/>
              <a:buChar char="-"/>
            </a:pPr>
            <a:r>
              <a:rPr lang="en-CO" dirty="0"/>
              <a:t>Que  desafios traerian esas arquitecturas?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01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46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06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79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3351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92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07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87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47274-4_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wbranch@unal.edu.co" TargetMode="External"/><Relationship Id="rId2" Type="http://schemas.openxmlformats.org/officeDocument/2006/relationships/hyperlink" Target="mailto:jfrestrepoa@unal.edu.c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hyperlink" Target="https://ec.europa.eu/" TargetMode="Externa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25.jpe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hyperlink" Target="https://www.iiconsortium.org/IIRA.htm" TargetMode="Externa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spspeedindex.netflix.net/glob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2746906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Como se relaciona esto con ”vigilancia urbana”</a:t>
            </a:r>
            <a:br>
              <a:rPr lang="en-CO" dirty="0"/>
            </a:br>
            <a:r>
              <a:rPr lang="en-CO" dirty="0"/>
              <a:t>desafios y requerimientos</a:t>
            </a:r>
            <a:br>
              <a:rPr lang="en-CO" dirty="0"/>
            </a:br>
            <a:br>
              <a:rPr lang="en-CO" dirty="0"/>
            </a:br>
            <a:r>
              <a:rPr lang="en-CO" dirty="0"/>
              <a:t>Aqui se hace enfasis en lo que plantea la profesor Maria.</a:t>
            </a:r>
            <a:br>
              <a:rPr lang="en-CO" dirty="0"/>
            </a:br>
            <a:br>
              <a:rPr lang="en-CO" dirty="0"/>
            </a:br>
            <a:r>
              <a:rPr lang="en-US" dirty="0"/>
              <a:t>Y</a:t>
            </a:r>
            <a:r>
              <a:rPr lang="en-CO" dirty="0"/>
              <a:t> se concluye que se podría mejorar el codificador de forma general o definir un area de aplicación especifica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10</a:t>
            </a:fld>
            <a:endParaRPr lang="en-CO" spc="-5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8BDFD-DCC4-5A4F-BB71-299B2DD6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276999"/>
          </a:xfrm>
        </p:spPr>
        <p:txBody>
          <a:bodyPr/>
          <a:lstStyle/>
          <a:p>
            <a:r>
              <a:rPr lang="en-CO" dirty="0"/>
              <a:t>Gráfica y referencias</a:t>
            </a:r>
          </a:p>
        </p:txBody>
      </p:sp>
    </p:spTree>
    <p:extLst>
      <p:ext uri="{BB962C8B-B14F-4D97-AF65-F5344CB8AC3E}">
        <p14:creationId xmlns:p14="http://schemas.microsoft.com/office/powerpoint/2010/main" val="238679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5101397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Como vamos a lograr esto</a:t>
            </a:r>
            <a:br>
              <a:rPr lang="en-CO" dirty="0"/>
            </a:br>
            <a:br>
              <a:rPr lang="es-ES" dirty="0"/>
            </a:br>
            <a:br>
              <a:rPr lang="en-CO" dirty="0"/>
            </a:br>
            <a:r>
              <a:rPr lang="en-CO" dirty="0"/>
              <a:t>Metodologia de. 1 pie en el codigo otro en la ivnestigación. </a:t>
            </a:r>
            <a:br>
              <a:rPr lang="en-CO" dirty="0"/>
            </a:br>
            <a:br>
              <a:rPr lang="en-CO" dirty="0"/>
            </a:br>
            <a:r>
              <a:rPr lang="en-CO" dirty="0"/>
              <a:t>Pruebas de concepto rápidas y dentro del codificador (este es un desafio muy grande pero …</a:t>
            </a:r>
            <a:br>
              <a:rPr lang="en-CO" dirty="0"/>
            </a:br>
            <a:br>
              <a:rPr lang="en-CO" dirty="0"/>
            </a:br>
            <a:br>
              <a:rPr lang="en-CO" dirty="0"/>
            </a:br>
            <a:r>
              <a:rPr lang="en-CO" dirty="0"/>
              <a:t>Participar en las reunión y grupos focales de estandarización</a:t>
            </a:r>
            <a:br>
              <a:rPr lang="en-CO" dirty="0"/>
            </a:br>
            <a:br>
              <a:rPr lang="en-CO" dirty="0"/>
            </a:br>
            <a:br>
              <a:rPr lang="en-CO" dirty="0"/>
            </a:br>
            <a:r>
              <a:rPr lang="en-CO" dirty="0"/>
              <a:t>Definir la aplicación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11</a:t>
            </a:fld>
            <a:endParaRPr lang="en-CO" spc="-5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8BDFD-DCC4-5A4F-BB71-299B2DD6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276999"/>
          </a:xfrm>
        </p:spPr>
        <p:txBody>
          <a:bodyPr/>
          <a:lstStyle/>
          <a:p>
            <a:r>
              <a:rPr lang="en-CO" dirty="0"/>
              <a:t>Gráfica y referencias</a:t>
            </a:r>
          </a:p>
        </p:txBody>
      </p:sp>
    </p:spTree>
    <p:extLst>
      <p:ext uri="{BB962C8B-B14F-4D97-AF65-F5344CB8AC3E}">
        <p14:creationId xmlns:p14="http://schemas.microsoft.com/office/powerpoint/2010/main" val="37663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392415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Deep Tool  Com</a:t>
            </a:r>
            <a:r>
              <a:rPr lang="en-US" dirty="0"/>
              <a:t>m</a:t>
            </a:r>
            <a:r>
              <a:rPr lang="en-CO" dirty="0"/>
              <a:t>unity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12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994415" y="2817123"/>
            <a:ext cx="4203169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Gráfica donde muestre en que está invirtiendo su tiempo la comunidad,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Mostar los filtros y </a:t>
            </a:r>
            <a:r>
              <a:rPr lang="es-ES" sz="1400" dirty="0" err="1"/>
              <a:t>entropy</a:t>
            </a:r>
            <a:r>
              <a:rPr lang="es-ES" sz="1400" dirty="0"/>
              <a:t> como una que no se explorado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Herramientas como </a:t>
            </a:r>
            <a:r>
              <a:rPr lang="es-ES" sz="1400" dirty="0" err="1"/>
              <a:t>super</a:t>
            </a:r>
            <a:r>
              <a:rPr lang="es-ES" sz="1400" dirty="0"/>
              <a:t> </a:t>
            </a:r>
            <a:r>
              <a:rPr lang="es-ES" sz="1400" dirty="0" err="1"/>
              <a:t>resolution</a:t>
            </a:r>
            <a:r>
              <a:rPr lang="es-ES" sz="1400" dirty="0"/>
              <a:t> , </a:t>
            </a:r>
            <a:r>
              <a:rPr lang="es-ES" sz="1400" dirty="0" err="1"/>
              <a:t>Rate</a:t>
            </a:r>
            <a:r>
              <a:rPr lang="es-ES" sz="1400" dirty="0"/>
              <a:t> control son posibles mejoras como </a:t>
            </a:r>
            <a:r>
              <a:rPr lang="es-ES" sz="1400" dirty="0" err="1"/>
              <a:t>tools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641219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DNN Tool and Novel Holistic DNN architecture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13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685800" y="1688304"/>
            <a:ext cx="4203169" cy="3662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Diagrama con referencias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Pero acá toda mostrar la ruta pero también las conclusiones, es decir 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Los Deep </a:t>
            </a:r>
            <a:r>
              <a:rPr lang="es-ES" sz="1600" dirty="0" err="1"/>
              <a:t>tools</a:t>
            </a:r>
            <a:r>
              <a:rPr lang="es-ES" sz="1600" dirty="0"/>
              <a:t> hasta el momento a mostrado buen desempeño pero no una integración plena en la arquitectura 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Deep </a:t>
            </a:r>
            <a:r>
              <a:rPr lang="es-ES" sz="1600" dirty="0" err="1"/>
              <a:t>encoder</a:t>
            </a:r>
            <a:r>
              <a:rPr lang="es-ES" sz="1600" dirty="0"/>
              <a:t> has mostrado buenos resultados (google) pero aún no está cerca de un codificador competitivo en términos de implementación </a:t>
            </a:r>
            <a:r>
              <a:rPr lang="es-ES" sz="1600" dirty="0" err="1"/>
              <a:t>adoptción</a:t>
            </a:r>
            <a:r>
              <a:rPr lang="es-ES" sz="1600" dirty="0"/>
              <a:t> </a:t>
            </a:r>
            <a:r>
              <a:rPr lang="es-ES" sz="1600" dirty="0" err="1"/>
              <a:t>etc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C8F65-A3B5-C349-9D93-7977B3D4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5143"/>
            <a:ext cx="4812371" cy="33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4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392415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</a:t>
            </a:r>
            <a:r>
              <a:rPr lang="es-ES" dirty="0"/>
              <a:t>Filtros propuestos en AV1  y posibles mejoras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14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994415" y="2514600"/>
            <a:ext cx="4203169" cy="6463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Weiner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CDFG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afafsfaf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30941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Como se conecta esto con la aplaciación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15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827944" y="1873478"/>
            <a:ext cx="4203169" cy="20005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Imagen donde por ejemplo se dé más prioridad a los bordes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Ejemplificar con el caso de telemedicina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47185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9636-5572-DF45-8A86-5510210E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392415"/>
          </a:xfrm>
        </p:spPr>
        <p:txBody>
          <a:bodyPr/>
          <a:lstStyle/>
          <a:p>
            <a:r>
              <a:rPr lang="en-CO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10B3-B136-F342-9639-15D771289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066800"/>
            <a:ext cx="11433555" cy="37240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Panayides</a:t>
            </a:r>
            <a:r>
              <a:rPr lang="en-US" sz="1100" dirty="0"/>
              <a:t>, A. S., </a:t>
            </a:r>
            <a:r>
              <a:rPr lang="en-US" sz="1100" dirty="0" err="1"/>
              <a:t>Pattichis</a:t>
            </a:r>
            <a:r>
              <a:rPr lang="en-US" sz="1100" dirty="0"/>
              <a:t>, M. S., </a:t>
            </a:r>
            <a:r>
              <a:rPr lang="en-US" sz="1100" dirty="0" err="1"/>
              <a:t>Pantziaris</a:t>
            </a:r>
            <a:r>
              <a:rPr lang="en-US" sz="1100" dirty="0"/>
              <a:t>, M., </a:t>
            </a:r>
            <a:r>
              <a:rPr lang="en-US" sz="1100" dirty="0" err="1"/>
              <a:t>Constantinides</a:t>
            </a:r>
            <a:r>
              <a:rPr lang="en-US" sz="1100" dirty="0"/>
              <a:t>, A. G., &amp; </a:t>
            </a:r>
            <a:r>
              <a:rPr lang="en-US" sz="1100" dirty="0" err="1"/>
              <a:t>Pattichis</a:t>
            </a:r>
            <a:r>
              <a:rPr lang="en-US" sz="1100" dirty="0"/>
              <a:t>, C. S. (2020). The Battle of the Video Codecs in the Healthcare Domain - A Comparative Performance Evaluation Study Leveraging VVC and AV1. </a:t>
            </a:r>
            <a:r>
              <a:rPr lang="en-US" sz="1100" i="1" dirty="0"/>
              <a:t>IEEE Access</a:t>
            </a:r>
            <a:r>
              <a:rPr lang="en-US" sz="1100" dirty="0"/>
              <a:t>, </a:t>
            </a:r>
            <a:r>
              <a:rPr lang="en-US" sz="1100" i="1" dirty="0"/>
              <a:t>8</a:t>
            </a:r>
            <a:r>
              <a:rPr lang="en-US" sz="1100" dirty="0"/>
              <a:t>, 11469–11481. https://</a:t>
            </a:r>
            <a:r>
              <a:rPr lang="en-US" sz="1100" dirty="0" err="1"/>
              <a:t>doi.org</a:t>
            </a:r>
            <a:r>
              <a:rPr lang="en-US" sz="1100" dirty="0"/>
              <a:t>/10.1109/ACCESS.2020.2965325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Bitmovin</a:t>
            </a:r>
            <a:r>
              <a:rPr lang="en-US" sz="1100" dirty="0"/>
              <a:t>. (2019). Video Developer Report 2019. </a:t>
            </a:r>
            <a:r>
              <a:rPr lang="en-US" sz="1100" i="1" dirty="0" err="1"/>
              <a:t>Bitmovin</a:t>
            </a:r>
            <a:r>
              <a:rPr lang="en-US" sz="1100" dirty="0"/>
              <a:t>, 80.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Sandvine</a:t>
            </a:r>
            <a:r>
              <a:rPr lang="en-US" sz="1100" dirty="0"/>
              <a:t>, (2020). </a:t>
            </a:r>
            <a:r>
              <a:rPr lang="en-US" sz="1100" i="1" dirty="0"/>
              <a:t>Phenomena Report COVID-19 Spotlight</a:t>
            </a:r>
            <a:r>
              <a:rPr lang="en-US" sz="1100" dirty="0"/>
              <a:t>. </a:t>
            </a:r>
            <a:r>
              <a:rPr lang="en-US" sz="1100" i="1" dirty="0" err="1"/>
              <a:t>Sandvine</a:t>
            </a:r>
            <a:r>
              <a:rPr lang="en-US" sz="11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Dong, L. I. U., Yue, L. I., </a:t>
            </a:r>
            <a:r>
              <a:rPr lang="en-US" sz="1100" dirty="0" err="1"/>
              <a:t>Jianping</a:t>
            </a:r>
            <a:r>
              <a:rPr lang="en-US" sz="1100" dirty="0"/>
              <a:t>, L. I. N., </a:t>
            </a:r>
            <a:r>
              <a:rPr lang="en-US" sz="1100" dirty="0" err="1"/>
              <a:t>Houqiang</a:t>
            </a:r>
            <a:r>
              <a:rPr lang="en-US" sz="1100" dirty="0"/>
              <a:t>, L. I., &amp; Feng, W. U. (2020). Deep learning-based video coding: A review and a case study. In </a:t>
            </a:r>
            <a:r>
              <a:rPr lang="en-US" sz="1100" i="1" dirty="0"/>
              <a:t>ACM Computing Surveys</a:t>
            </a:r>
            <a:r>
              <a:rPr lang="en-US" sz="1100" dirty="0"/>
              <a:t> (Vol. 53, Issue 1). https://</a:t>
            </a:r>
            <a:r>
              <a:rPr lang="en-US" sz="1100" dirty="0" err="1"/>
              <a:t>doi.org</a:t>
            </a:r>
            <a:r>
              <a:rPr lang="en-US" sz="1100" dirty="0"/>
              <a:t>/10.1145/3368405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Bross</a:t>
            </a:r>
            <a:r>
              <a:rPr lang="en-US" sz="1100" dirty="0"/>
              <a:t>, Benjamin, JIANLE CHEN, JENS-RAINER OHM, GARY J. SULLIVAN, Y.-K. W. (2020). Developments in International Video Coding Standardization After AVC with an Overview of Versatile Video Coding. </a:t>
            </a:r>
            <a:r>
              <a:rPr lang="en-US" sz="1100" i="1" dirty="0" err="1"/>
              <a:t>Proc_IEEE</a:t>
            </a:r>
            <a:r>
              <a:rPr lang="en-US" sz="1100" dirty="0"/>
              <a:t>, </a:t>
            </a:r>
            <a:r>
              <a:rPr lang="en-US" sz="1100" i="1" dirty="0"/>
              <a:t>July</a:t>
            </a:r>
            <a:r>
              <a:rPr lang="en-US" sz="1100" dirty="0"/>
              <a:t>, 1–31. https://</a:t>
            </a:r>
            <a:r>
              <a:rPr lang="en-US" sz="1100" dirty="0" err="1"/>
              <a:t>doi.org</a:t>
            </a:r>
            <a:r>
              <a:rPr lang="en-US" sz="1100" dirty="0"/>
              <a:t>/10.1109/JPROC.2020.3043399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Lei, R., Zhao, X., </a:t>
            </a:r>
            <a:r>
              <a:rPr lang="en-US" sz="1100" dirty="0" err="1"/>
              <a:t>Ronca</a:t>
            </a:r>
            <a:r>
              <a:rPr lang="en-US" sz="1100" dirty="0"/>
              <a:t>, D., Choi, K., </a:t>
            </a:r>
            <a:r>
              <a:rPr lang="en-US" sz="1100" dirty="0" err="1"/>
              <a:t>Katsavounidis</a:t>
            </a:r>
            <a:r>
              <a:rPr lang="en-US" sz="1100" dirty="0"/>
              <a:t>, I., Xu, Y., &amp; Krishnan, J. (2020). </a:t>
            </a:r>
            <a:r>
              <a:rPr lang="en-US" sz="1100" i="1" dirty="0"/>
              <a:t>AOM Video Codec Requirements Draft Proposal</a:t>
            </a:r>
            <a:r>
              <a:rPr lang="en-US" sz="11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Karwowski</a:t>
            </a:r>
            <a:r>
              <a:rPr lang="en-US" sz="1100" dirty="0"/>
              <a:t>, D., </a:t>
            </a:r>
            <a:r>
              <a:rPr lang="en-US" sz="1100" dirty="0" err="1"/>
              <a:t>Grajek</a:t>
            </a:r>
            <a:r>
              <a:rPr lang="en-US" sz="1100" dirty="0"/>
              <a:t>, T., </a:t>
            </a:r>
            <a:r>
              <a:rPr lang="en-US" sz="1100" dirty="0" err="1"/>
              <a:t>Klimaszewski</a:t>
            </a:r>
            <a:r>
              <a:rPr lang="en-US" sz="1100" dirty="0"/>
              <a:t>, K., </a:t>
            </a:r>
            <a:r>
              <a:rPr lang="en-US" sz="1100" dirty="0" err="1"/>
              <a:t>Stankiewicz</a:t>
            </a:r>
            <a:r>
              <a:rPr lang="en-US" sz="1100" dirty="0"/>
              <a:t>, O., Stankowski, J., &amp; Wegner, K. (2017). 20 years of progress in video compression – From MPEG-1 to MPEG-H HEVC. General view on the path of video coding development. </a:t>
            </a:r>
            <a:r>
              <a:rPr lang="en-US" sz="1100" i="1" dirty="0"/>
              <a:t>Advances in Intelligent Systems and Computing</a:t>
            </a:r>
            <a:r>
              <a:rPr lang="en-US" sz="1100" dirty="0"/>
              <a:t>, </a:t>
            </a:r>
            <a:r>
              <a:rPr lang="en-US" sz="1100" i="1" dirty="0"/>
              <a:t>525</a:t>
            </a:r>
            <a:r>
              <a:rPr lang="en-US" sz="1100" dirty="0"/>
              <a:t>(October), 3–15. </a:t>
            </a:r>
            <a:r>
              <a:rPr lang="en-US" sz="1100" dirty="0">
                <a:hlinkClick r:id="rId3"/>
              </a:rPr>
              <a:t>https://doi.org/10.1007/978-3-319-47274-4_1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Birman, R., Segal, Y., &amp; </a:t>
            </a:r>
            <a:r>
              <a:rPr lang="en-US" sz="1100" dirty="0" err="1"/>
              <a:t>Hadar</a:t>
            </a:r>
            <a:r>
              <a:rPr lang="en-US" sz="1100" dirty="0"/>
              <a:t>, O. (2020). Overview of Research in the field of Video Compression using Deep Neural Networks. </a:t>
            </a:r>
            <a:r>
              <a:rPr lang="en-US" sz="1100" i="1" dirty="0"/>
              <a:t>Multimedia Tools and Applications</a:t>
            </a:r>
            <a:r>
              <a:rPr lang="en-US" sz="1100" dirty="0"/>
              <a:t>, </a:t>
            </a:r>
            <a:r>
              <a:rPr lang="en-US" sz="1100" i="1" dirty="0"/>
              <a:t>79</a:t>
            </a:r>
            <a:r>
              <a:rPr lang="en-US" sz="1100" dirty="0"/>
              <a:t>(17–18), 11699–11722. https://</a:t>
            </a:r>
            <a:r>
              <a:rPr lang="en-US" sz="1100" dirty="0" err="1"/>
              <a:t>doi.org</a:t>
            </a:r>
            <a:r>
              <a:rPr lang="en-US" sz="1100" dirty="0"/>
              <a:t>/10.1007/s11042-019-08572-3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CO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3CE7-0E7F-C94F-BAF4-5A6234D3DE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16</a:t>
            </a:fld>
            <a:endParaRPr lang="en-CO" spc="-5" dirty="0"/>
          </a:p>
        </p:txBody>
      </p:sp>
    </p:spTree>
    <p:extLst>
      <p:ext uri="{BB962C8B-B14F-4D97-AF65-F5344CB8AC3E}">
        <p14:creationId xmlns:p14="http://schemas.microsoft.com/office/powerpoint/2010/main" val="135756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740-EB8F-B347-9F63-8CF7C542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553998"/>
          </a:xfrm>
        </p:spPr>
        <p:txBody>
          <a:bodyPr/>
          <a:lstStyle/>
          <a:p>
            <a:pPr algn="ctr"/>
            <a:r>
              <a:rPr lang="en-CO" sz="3600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41E2E-4DCD-7443-9B47-2F47BFB51F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17</a:t>
            </a:fld>
            <a:endParaRPr lang="en-CO" spc="-5" dirty="0"/>
          </a:p>
        </p:txBody>
      </p:sp>
    </p:spTree>
    <p:extLst>
      <p:ext uri="{BB962C8B-B14F-4D97-AF65-F5344CB8AC3E}">
        <p14:creationId xmlns:p14="http://schemas.microsoft.com/office/powerpoint/2010/main" val="181380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No.1: Prof. Germán Sánchez Torrez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0997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9624" y="72514"/>
            <a:ext cx="114300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1.asfasfasf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885FB-CA0F-BA45-A862-77B63004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762000"/>
            <a:ext cx="5588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6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E16221-6F80-4F2C-97A8-A9EA7512B5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</a:t>
            </a:fld>
            <a:endParaRPr lang="es-CO" spc="-5" dirty="0"/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C7E5A212-782B-46D9-AA4F-E7ED6D979376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9563100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b="1" kern="0" dirty="0">
                <a:latin typeface="Ancizar Sans Black"/>
              </a:rPr>
              <a:t>Doctoral Qualifying Examination</a:t>
            </a: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r>
              <a:rPr lang="es-CO" sz="2800" b="1" kern="0" dirty="0">
                <a:latin typeface="Ancizar Sans Black"/>
              </a:rPr>
              <a:t>Carlos Alberto Salazar Herrera</a:t>
            </a:r>
          </a:p>
          <a:p>
            <a:pPr algn="ctr"/>
            <a:r>
              <a:rPr lang="es-CO" sz="1600" b="1" kern="0" dirty="0">
                <a:latin typeface="Ancizar Sans Black"/>
              </a:rPr>
              <a:t>PhD Student in Engineering - Systems and Computer Science</a:t>
            </a:r>
          </a:p>
          <a:p>
            <a:pPr algn="ctr"/>
            <a:r>
              <a:rPr lang="es-ES" sz="1600" b="1" dirty="0">
                <a:latin typeface="Ancizar Sans Black"/>
                <a:hlinkClick r:id="rId2"/>
              </a:rPr>
              <a:t>casalazarh@unal.edu.co</a:t>
            </a:r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2400" dirty="0">
              <a:latin typeface="Ancizar Sans Black"/>
            </a:endParaRPr>
          </a:p>
          <a:p>
            <a:pPr algn="ctr"/>
            <a:endParaRPr lang="es-CO" sz="3200" b="1" kern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1BE902F-03B7-426B-B9C5-43E7035E2E28}"/>
              </a:ext>
            </a:extLst>
          </p:cNvPr>
          <p:cNvSpPr/>
          <p:nvPr/>
        </p:nvSpPr>
        <p:spPr>
          <a:xfrm>
            <a:off x="2209800" y="3610198"/>
            <a:ext cx="77724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</a:t>
            </a:r>
          </a:p>
          <a:p>
            <a:pPr algn="ctr">
              <a:spcBef>
                <a:spcPts val="600"/>
              </a:spcBef>
            </a:pPr>
            <a:r>
              <a:rPr lang="es-ES" sz="2400" b="1" dirty="0">
                <a:latin typeface="Ancizar Sans Black"/>
              </a:rPr>
              <a:t>JOHN W. BRANCH</a:t>
            </a:r>
          </a:p>
          <a:p>
            <a:pPr algn="ctr"/>
            <a:r>
              <a:rPr lang="en-US" sz="1600" dirty="0">
                <a:latin typeface="Ancizar Sans Black"/>
              </a:rPr>
              <a:t>Associate Professor</a:t>
            </a:r>
            <a:endParaRPr lang="es-ES" sz="1600" dirty="0">
              <a:latin typeface="Ancizar Sans Black"/>
            </a:endParaRPr>
          </a:p>
          <a:p>
            <a:pPr algn="ctr"/>
            <a:r>
              <a:rPr lang="es-ES" sz="1400" b="1" dirty="0" err="1">
                <a:latin typeface="Ancizar Sans Black"/>
              </a:rPr>
              <a:t>Department</a:t>
            </a:r>
            <a:r>
              <a:rPr lang="es-ES" sz="1400" b="1" dirty="0">
                <a:latin typeface="Ancizar Sans Black"/>
              </a:rPr>
              <a:t> of </a:t>
            </a:r>
            <a:r>
              <a:rPr lang="es-ES" sz="1400" b="1" dirty="0" err="1">
                <a:latin typeface="Ancizar Sans Black"/>
              </a:rPr>
              <a:t>Computer</a:t>
            </a:r>
            <a:r>
              <a:rPr lang="es-ES" sz="1400" b="1" dirty="0">
                <a:latin typeface="Ancizar Sans Black"/>
              </a:rPr>
              <a:t> and </a:t>
            </a:r>
            <a:r>
              <a:rPr lang="es-ES" sz="1400" b="1" dirty="0" err="1">
                <a:latin typeface="Ancizar Sans Black"/>
              </a:rPr>
              <a:t>Decision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 err="1">
                <a:latin typeface="Ancizar Sans Black"/>
              </a:rPr>
              <a:t>Sciences</a:t>
            </a:r>
            <a:endParaRPr lang="es-ES" sz="1400" b="1" dirty="0">
              <a:latin typeface="Ancizar Sans Black"/>
            </a:endParaRPr>
          </a:p>
          <a:p>
            <a:pPr algn="ctr"/>
            <a:r>
              <a:rPr lang="es-ES" sz="1400" b="1" dirty="0">
                <a:latin typeface="Ancizar Sans Black"/>
              </a:rPr>
              <a:t>Director of </a:t>
            </a:r>
            <a:r>
              <a:rPr lang="es-ES" sz="1400" b="1" dirty="0" err="1">
                <a:latin typeface="Ancizar Sans Black"/>
              </a:rPr>
              <a:t>the</a:t>
            </a:r>
            <a:r>
              <a:rPr lang="es-ES" sz="1400" b="1" dirty="0">
                <a:latin typeface="Ancizar Sans Black"/>
              </a:rPr>
              <a:t> Artificial </a:t>
            </a:r>
            <a:r>
              <a:rPr lang="es-ES" sz="1400" b="1" dirty="0" err="1">
                <a:latin typeface="Ancizar Sans Black"/>
              </a:rPr>
              <a:t>Intelligence</a:t>
            </a:r>
            <a:r>
              <a:rPr lang="es-ES" sz="1400" b="1" dirty="0">
                <a:latin typeface="Ancizar Sans Black"/>
              </a:rPr>
              <a:t> R&amp;D </a:t>
            </a:r>
            <a:r>
              <a:rPr lang="es-ES" sz="1400" b="1" dirty="0" err="1">
                <a:latin typeface="Ancizar Sans Black"/>
              </a:rPr>
              <a:t>Group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>
                <a:latin typeface="Ancizar Sans Black"/>
                <a:hlinkClick r:id="rId3"/>
              </a:rPr>
              <a:t>–</a:t>
            </a:r>
            <a:r>
              <a:rPr lang="es-ES" sz="1400" b="1" dirty="0">
                <a:latin typeface="Ancizar Sans Black"/>
              </a:rPr>
              <a:t> GIDIA</a:t>
            </a:r>
          </a:p>
          <a:p>
            <a:pPr algn="ctr"/>
            <a:r>
              <a:rPr lang="es-ES" sz="1400" b="1" dirty="0">
                <a:latin typeface="Ancizar Sans Black"/>
                <a:hlinkClick r:id="rId3"/>
              </a:rPr>
              <a:t>jwbranch@unal.edu.co</a:t>
            </a:r>
            <a:endParaRPr lang="es-ES" sz="1400" b="1" dirty="0">
              <a:latin typeface="Ancizar Sans Black"/>
            </a:endParaRPr>
          </a:p>
          <a:p>
            <a:pPr algn="ctr"/>
            <a:endParaRPr lang="es-ES" sz="14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40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1231106"/>
          </a:xfrm>
        </p:spPr>
        <p:txBody>
          <a:bodyPr/>
          <a:lstStyle/>
          <a:p>
            <a:r>
              <a:rPr lang="es-CO" sz="4000" dirty="0"/>
              <a:t>Pregunta No. 1: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255590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42362" y="159358"/>
            <a:ext cx="1146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/>
              <a:t>1. ¿Cuáles </a:t>
            </a:r>
            <a:r>
              <a:rPr lang="es-CO" b="1" i="1" dirty="0"/>
              <a:t>arquitecturas de referencia</a:t>
            </a:r>
            <a:r>
              <a:rPr lang="es-CO" i="1" dirty="0"/>
              <a:t> existen para el dominio particular de Smart </a:t>
            </a:r>
            <a:r>
              <a:rPr lang="es-CO" i="1" dirty="0" err="1"/>
              <a:t>Farming</a:t>
            </a:r>
            <a:r>
              <a:rPr lang="es-CO" i="1" dirty="0"/>
              <a:t>? y cuáles </a:t>
            </a:r>
            <a:r>
              <a:rPr lang="es-CO" b="1" i="1" dirty="0"/>
              <a:t>aportes conceptuales y prácticos</a:t>
            </a:r>
            <a:r>
              <a:rPr lang="es-CO" i="1" dirty="0"/>
              <a:t> se pueden realizar desde el punto de vista de arquitectura de referencia en este dominio?</a:t>
            </a:r>
            <a:br>
              <a:rPr lang="es-CO" i="1" dirty="0"/>
            </a:b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2" y="2647202"/>
            <a:ext cx="2982518" cy="32556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8882" y="5867400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NimbusRomNo9L-Regu"/>
              </a:rPr>
              <a:t>Triantafyllou</a:t>
            </a:r>
            <a:r>
              <a:rPr lang="es-CO" sz="1100" b="1" dirty="0">
                <a:latin typeface="NimbusRomNo9L-Regu"/>
              </a:rPr>
              <a:t>, (2019)</a:t>
            </a:r>
            <a:endParaRPr lang="es-CO" sz="11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21" y="2665913"/>
            <a:ext cx="5758179" cy="320148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029200" y="5867400"/>
            <a:ext cx="41863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MyriadPro-Semibold"/>
              </a:rPr>
              <a:t>Köksal</a:t>
            </a:r>
            <a:r>
              <a:rPr lang="es-CO" sz="1100" b="1" dirty="0">
                <a:latin typeface="MyriadPro-Semibold"/>
              </a:rPr>
              <a:t> </a:t>
            </a:r>
            <a:r>
              <a:rPr lang="es-CO" sz="1100" b="1" dirty="0" err="1">
                <a:latin typeface="MyriadPro-Semibold"/>
              </a:rPr>
              <a:t>andTekinerdogan</a:t>
            </a:r>
            <a:r>
              <a:rPr lang="es-CO" sz="1100" b="1" dirty="0">
                <a:latin typeface="MyriadPro-Semibold"/>
              </a:rPr>
              <a:t>, (2019) - </a:t>
            </a:r>
            <a:r>
              <a:rPr lang="es-CO" sz="1100" dirty="0" err="1"/>
              <a:t>IoT</a:t>
            </a:r>
            <a:r>
              <a:rPr lang="es-CO" sz="1100" dirty="0"/>
              <a:t> </a:t>
            </a:r>
            <a:r>
              <a:rPr lang="es-CO" sz="1100" dirty="0" err="1"/>
              <a:t>based</a:t>
            </a:r>
            <a:r>
              <a:rPr lang="es-CO" sz="1100" dirty="0"/>
              <a:t> FMIS</a:t>
            </a:r>
            <a:endParaRPr lang="es-CO" sz="1100" b="1" dirty="0"/>
          </a:p>
        </p:txBody>
      </p:sp>
      <p:sp>
        <p:nvSpPr>
          <p:cNvPr id="18" name="Rectángulo 17"/>
          <p:cNvSpPr/>
          <p:nvPr/>
        </p:nvSpPr>
        <p:spPr>
          <a:xfrm>
            <a:off x="10279726" y="222397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3" y="840207"/>
            <a:ext cx="9650793" cy="1676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3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7543800" cy="34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04800" y="929608"/>
            <a:ext cx="6132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/>
              <a:t>APORTES CONCEPTUALES Y PRÁCTICOS.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88968" y="5920568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086"/>
            <a:ext cx="3751833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705600" y="2140430"/>
            <a:ext cx="3363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URWPalladioL-Roma"/>
              </a:rPr>
              <a:t>Shi</a:t>
            </a:r>
            <a:r>
              <a:rPr lang="es-CO" sz="1100" b="1" dirty="0">
                <a:latin typeface="URWPalladioL-Roma"/>
              </a:rPr>
              <a:t> et al, (2019).</a:t>
            </a:r>
            <a:r>
              <a:rPr lang="es-CO" sz="1100" b="1" dirty="0" err="1">
                <a:latin typeface="URWPalladioL-Roma"/>
              </a:rPr>
              <a:t>uID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IoT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architecture</a:t>
            </a:r>
            <a:endParaRPr lang="es-CO" sz="11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2" y="2743200"/>
            <a:ext cx="2514600" cy="261152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51455" y="5354723"/>
            <a:ext cx="1946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err="1"/>
              <a:t>Wolfert</a:t>
            </a:r>
            <a:r>
              <a:rPr lang="es-CO" sz="1600" b="1" dirty="0"/>
              <a:t>,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765754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1231106"/>
          </a:xfrm>
        </p:spPr>
        <p:txBody>
          <a:bodyPr/>
          <a:lstStyle/>
          <a:p>
            <a:r>
              <a:rPr lang="es-CO" sz="4000" dirty="0"/>
              <a:t>Pregunta No 1: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23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7348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7533" y="280685"/>
            <a:ext cx="113538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i="1" dirty="0">
                <a:ea typeface="Calibri" panose="020F0502020204030204" pitchFamily="34" charset="0"/>
                <a:cs typeface="ArialMT"/>
              </a:rPr>
              <a:t>¿Qué papel juegan los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modelos semánticos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interoperabilidad basada en modelos semánticos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, en la construcción de una arquitectura para </a:t>
            </a:r>
            <a:r>
              <a:rPr lang="es-CO" i="1" dirty="0" err="1">
                <a:ea typeface="Calibri" panose="020F0502020204030204" pitchFamily="34" charset="0"/>
                <a:cs typeface="ArialMT"/>
              </a:rPr>
              <a:t>SmartFarming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?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3907"/>
            <a:ext cx="7218550" cy="3156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74892" y="5990708"/>
            <a:ext cx="2320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Kamilaris</a:t>
            </a:r>
            <a:r>
              <a:rPr lang="es-CO" b="1" dirty="0"/>
              <a:t>, et al. (2017)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50" y="838200"/>
            <a:ext cx="4529502" cy="277586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481105" y="3694389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Fragment of the semantic network of the Knowledge Base for crop production. </a:t>
            </a:r>
            <a:r>
              <a:rPr lang="es-CO" sz="1400" b="1" dirty="0" err="1"/>
              <a:t>Skobelev</a:t>
            </a:r>
            <a:r>
              <a:rPr lang="es-CO" sz="1400" b="1" dirty="0"/>
              <a:t>, et al. (2019)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0" y="1126918"/>
            <a:ext cx="1545815" cy="15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6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615553"/>
          </a:xfrm>
        </p:spPr>
        <p:txBody>
          <a:bodyPr/>
          <a:lstStyle/>
          <a:p>
            <a:r>
              <a:rPr lang="es-CO" sz="4000" dirty="0"/>
              <a:t>Pregunta No. 2: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25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34237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" y="95690"/>
            <a:ext cx="1150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2. Existen diversas arquitecturas de referencia en </a:t>
            </a:r>
            <a:r>
              <a:rPr lang="es-CO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¿cuál adaptaría para Smart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Farming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r>
              <a:rPr lang="es-CO" b="1" i="1" dirty="0"/>
              <a:t>Detalle una aproximación </a:t>
            </a:r>
            <a:r>
              <a:rPr lang="es-CO" i="1" dirty="0"/>
              <a:t>a la nueva arquitectura de referencia propuesta, considerando la posibilidad de plantear una arquitectura de referencia totalmente abierta (</a:t>
            </a:r>
            <a:r>
              <a:rPr lang="es-CO" b="1" i="1" dirty="0"/>
              <a:t>open </a:t>
            </a:r>
            <a:r>
              <a:rPr lang="es-CO" b="1" i="1" dirty="0" err="1"/>
              <a:t>source</a:t>
            </a:r>
            <a:r>
              <a:rPr lang="es-CO" b="1" i="1" dirty="0"/>
              <a:t> en hardware y software</a:t>
            </a:r>
            <a:r>
              <a:rPr lang="es-CO" i="1" dirty="0"/>
              <a:t>).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8419192" cy="358057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57400" y="5410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Martino, et al (2018) (SAP </a:t>
            </a:r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Arch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.)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155018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05" y="651267"/>
            <a:ext cx="9396455" cy="37226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86326"/>
            <a:ext cx="1648601" cy="13771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505200"/>
            <a:ext cx="1143000" cy="103238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015489" y="5375679"/>
            <a:ext cx="24956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1026" name="Picture 2" descr="Top 5 wireless technologies for IoT and 5G networks - RF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2" y="4556905"/>
            <a:ext cx="1395638" cy="8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715" y="4274822"/>
            <a:ext cx="1676634" cy="12574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29990" y="91059"/>
            <a:ext cx="6070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i="1" dirty="0"/>
              <a:t>Aproximación </a:t>
            </a:r>
            <a:r>
              <a:rPr lang="es-CO" i="1" dirty="0"/>
              <a:t>a la nueva arquitectura de referencia propuesta.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9144000" y="1447800"/>
            <a:ext cx="1219200" cy="30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/>
              <a:t>Agricultores</a:t>
            </a:r>
          </a:p>
        </p:txBody>
      </p:sp>
      <p:cxnSp>
        <p:nvCxnSpPr>
          <p:cNvPr id="11" name="Conector angular 10"/>
          <p:cNvCxnSpPr/>
          <p:nvPr/>
        </p:nvCxnSpPr>
        <p:spPr>
          <a:xfrm flipV="1">
            <a:off x="8153400" y="1600200"/>
            <a:ext cx="990600" cy="533400"/>
          </a:xfrm>
          <a:prstGeom prst="bentConnector3">
            <a:avLst>
              <a:gd name="adj1" fmla="val 35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3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550908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304800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ArialMT"/>
              </a:rPr>
              <a:t>2. ¿Bajo que consideraciones serían aplicables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arquitectura RAMI 4.0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el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 de referencia IIRA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en la integración de tecnologías 4.0 para agroindustria? </a:t>
            </a:r>
            <a:endParaRPr lang="es-CO" i="1" dirty="0"/>
          </a:p>
        </p:txBody>
      </p:sp>
      <p:pic>
        <p:nvPicPr>
          <p:cNvPr id="1028" name="Picture 4" descr="Functional Domains of IIoT – Create a culture of innovation with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7" y="3200023"/>
            <a:ext cx="2864364" cy="28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738321" y="2384350"/>
            <a:ext cx="1249060" cy="30777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Farming</a:t>
            </a:r>
            <a:endParaRPr lang="es-CO" sz="1400" dirty="0"/>
          </a:p>
        </p:txBody>
      </p:sp>
      <p:sp>
        <p:nvSpPr>
          <p:cNvPr id="12" name="Rectángulo 11"/>
          <p:cNvSpPr/>
          <p:nvPr/>
        </p:nvSpPr>
        <p:spPr>
          <a:xfrm>
            <a:off x="22105" y="2837091"/>
            <a:ext cx="25843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RAMI 4.0 -</a:t>
            </a:r>
            <a:r>
              <a:rPr lang="es-CO" sz="1100" dirty="0" err="1"/>
              <a:t>Plattform</a:t>
            </a:r>
            <a:r>
              <a:rPr lang="es-CO" sz="1100" dirty="0"/>
              <a:t> Industrie 4.0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3"/>
              </a:rPr>
              <a:t>https://ec.europa.eu/</a:t>
            </a:r>
            <a:endParaRPr lang="es-CO" sz="1100" dirty="0"/>
          </a:p>
        </p:txBody>
      </p:sp>
      <p:sp>
        <p:nvSpPr>
          <p:cNvPr id="13" name="Rectángulo 12"/>
          <p:cNvSpPr/>
          <p:nvPr/>
        </p:nvSpPr>
        <p:spPr>
          <a:xfrm>
            <a:off x="22105" y="5990989"/>
            <a:ext cx="29241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IIRA -</a:t>
            </a:r>
            <a:r>
              <a:rPr lang="es-CO" sz="1100" dirty="0"/>
              <a:t>Industrial Internet </a:t>
            </a:r>
            <a:r>
              <a:rPr lang="es-CO" sz="1100" dirty="0" err="1"/>
              <a:t>Consortium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4"/>
              </a:rPr>
              <a:t>https://www.iiconsortium.org/IIRA.htm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4556214" y="5025863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987380" y="1467873"/>
            <a:ext cx="10807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home</a:t>
            </a:r>
          </a:p>
        </p:txBody>
      </p:sp>
      <p:sp>
        <p:nvSpPr>
          <p:cNvPr id="3" name="Flecha izquierda y derecha 2"/>
          <p:cNvSpPr/>
          <p:nvPr/>
        </p:nvSpPr>
        <p:spPr>
          <a:xfrm rot="19925103">
            <a:off x="9751360" y="4377799"/>
            <a:ext cx="1350322" cy="3402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4115051936"/>
              </p:ext>
            </p:extLst>
          </p:nvPr>
        </p:nvGraphicFramePr>
        <p:xfrm>
          <a:off x="6255538" y="1714865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858635427"/>
              </p:ext>
            </p:extLst>
          </p:nvPr>
        </p:nvGraphicFramePr>
        <p:xfrm>
          <a:off x="5763368" y="209037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1414345153"/>
              </p:ext>
            </p:extLst>
          </p:nvPr>
        </p:nvGraphicFramePr>
        <p:xfrm>
          <a:off x="5131571" y="245878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5" name="Rectángulo 24"/>
          <p:cNvSpPr/>
          <p:nvPr/>
        </p:nvSpPr>
        <p:spPr>
          <a:xfrm>
            <a:off x="4351020" y="1890146"/>
            <a:ext cx="12727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Logistics</a:t>
            </a:r>
            <a:endParaRPr lang="es-CO" sz="1400" dirty="0"/>
          </a:p>
        </p:txBody>
      </p:sp>
      <p:sp>
        <p:nvSpPr>
          <p:cNvPr id="26" name="Rectángulo 25"/>
          <p:cNvSpPr/>
          <p:nvPr/>
        </p:nvSpPr>
        <p:spPr>
          <a:xfrm>
            <a:off x="8980494" y="4929160"/>
            <a:ext cx="32115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u="sng" dirty="0" err="1"/>
              <a:t>Tecnologias</a:t>
            </a:r>
            <a:r>
              <a:rPr lang="es-CO" sz="1400" b="1" u="sng" dirty="0"/>
              <a:t> 4.0 </a:t>
            </a:r>
            <a:r>
              <a:rPr lang="es-CO" sz="1400" b="1" u="sng" dirty="0" err="1"/>
              <a:t>pa</a:t>
            </a:r>
            <a:r>
              <a:rPr lang="es-CO" sz="1400" b="1" u="sng" dirty="0"/>
              <a:t> </a:t>
            </a:r>
            <a:r>
              <a:rPr lang="es-CO" sz="1400" b="1" u="sng" dirty="0" err="1"/>
              <a:t>ra</a:t>
            </a:r>
            <a:r>
              <a:rPr lang="es-CO" sz="1400" b="1" u="sng" dirty="0"/>
              <a:t> la integración: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Big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err="1"/>
              <a:t>Blockchain</a:t>
            </a:r>
            <a:endParaRPr lang="es-CO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Inteligencia Artificial</a:t>
            </a:r>
          </a:p>
          <a:p>
            <a:endParaRPr lang="es-CO" sz="1600" b="1" dirty="0"/>
          </a:p>
          <a:p>
            <a:endParaRPr lang="es-CO" sz="1600" b="1" dirty="0"/>
          </a:p>
          <a:p>
            <a:pPr marL="285750" indent="-285750">
              <a:buFontTx/>
              <a:buChar char="-"/>
            </a:pPr>
            <a:endParaRPr lang="es-CO" sz="1600" b="1" dirty="0"/>
          </a:p>
        </p:txBody>
      </p:sp>
      <p:pic>
        <p:nvPicPr>
          <p:cNvPr id="3074" name="Picture 2" descr="http://www.microbyte.cl/elec/picarti/201609/art3b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" y="871352"/>
            <a:ext cx="3486750" cy="200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913214-E161-4A79-ADC1-69F6B6D659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3</a:t>
            </a:fld>
            <a:endParaRPr lang="es-CO" spc="-5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119B1D-D85C-404F-9737-59D65A6C419E}"/>
              </a:ext>
            </a:extLst>
          </p:cNvPr>
          <p:cNvSpPr/>
          <p:nvPr/>
        </p:nvSpPr>
        <p:spPr>
          <a:xfrm>
            <a:off x="1066800" y="181834"/>
            <a:ext cx="2467150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550" b="1" dirty="0">
                <a:latin typeface="Carlito"/>
                <a:ea typeface="+mj-ea"/>
              </a:rPr>
              <a:t>Evaluators board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34267915"/>
              </p:ext>
            </p:extLst>
          </p:nvPr>
        </p:nvGraphicFramePr>
        <p:xfrm>
          <a:off x="1981200" y="1295400"/>
          <a:ext cx="83820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7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Iván Darío </a:t>
            </a:r>
            <a:r>
              <a:rPr lang="es-CO" sz="4000" dirty="0" err="1"/>
              <a:t>Aristizábal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30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067733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2400" y="152400"/>
            <a:ext cx="11430000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 2. Explique de qué manera probaría la siguiente hipótesis de trabajo en un proyecto de investigación y desarrollo tecnológico, en el cual hay gran interés por parte de una empresa privada para su financiación. 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Hi: Tecnologías asociadas a la agricultura inteligente permiten que la producción de tomate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chonto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, bajo invernadero a pequeña escala, sea sostenible y rentable en la zona rural de Marinilla.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9" name="Imagen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77"/>
            <a:ext cx="8560615" cy="3810957"/>
          </a:xfrm>
          <a:prstGeom prst="rect">
            <a:avLst/>
          </a:prstGeom>
        </p:spPr>
      </p:pic>
      <p:sp>
        <p:nvSpPr>
          <p:cNvPr id="182" name="Rectángulo 181"/>
          <p:cNvSpPr/>
          <p:nvPr/>
        </p:nvSpPr>
        <p:spPr>
          <a:xfrm>
            <a:off x="5638800" y="1685162"/>
            <a:ext cx="2737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Prototipo para invernaderos </a:t>
            </a:r>
          </a:p>
        </p:txBody>
      </p:sp>
      <p:sp>
        <p:nvSpPr>
          <p:cNvPr id="183" name="Rectángulo redondeado 182"/>
          <p:cNvSpPr/>
          <p:nvPr/>
        </p:nvSpPr>
        <p:spPr>
          <a:xfrm>
            <a:off x="8609258" y="3254789"/>
            <a:ext cx="32385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aplicación (App web)</a:t>
            </a:r>
          </a:p>
        </p:txBody>
      </p:sp>
      <p:sp>
        <p:nvSpPr>
          <p:cNvPr id="184" name="Rectángulo redondeado 183"/>
          <p:cNvSpPr/>
          <p:nvPr/>
        </p:nvSpPr>
        <p:spPr>
          <a:xfrm>
            <a:off x="8598794" y="3810335"/>
            <a:ext cx="3271234" cy="4977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Plataforma </a:t>
            </a:r>
            <a:r>
              <a:rPr lang="es-CO" dirty="0" err="1"/>
              <a:t>IoT</a:t>
            </a:r>
            <a:r>
              <a:rPr lang="es-CO" dirty="0"/>
              <a:t> (open </a:t>
            </a:r>
            <a:r>
              <a:rPr lang="es-CO" dirty="0" err="1"/>
              <a:t>source</a:t>
            </a:r>
            <a:r>
              <a:rPr lang="es-CO" dirty="0"/>
              <a:t>), analítica</a:t>
            </a:r>
          </a:p>
        </p:txBody>
      </p:sp>
      <p:sp>
        <p:nvSpPr>
          <p:cNvPr id="185" name="Rectángulo redondeado 184"/>
          <p:cNvSpPr/>
          <p:nvPr/>
        </p:nvSpPr>
        <p:spPr>
          <a:xfrm>
            <a:off x="8593428" y="4406456"/>
            <a:ext cx="3276600" cy="717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comunicaciones Smartphone-BLE - </a:t>
            </a:r>
            <a:r>
              <a:rPr lang="es-CO" dirty="0" err="1"/>
              <a:t>WiFi</a:t>
            </a:r>
            <a:endParaRPr lang="es-CO" dirty="0"/>
          </a:p>
        </p:txBody>
      </p:sp>
      <p:sp>
        <p:nvSpPr>
          <p:cNvPr id="186" name="Rectángulo redondeado 185"/>
          <p:cNvSpPr/>
          <p:nvPr/>
        </p:nvSpPr>
        <p:spPr>
          <a:xfrm>
            <a:off x="8598794" y="5222429"/>
            <a:ext cx="3259428" cy="5304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física sensores BLE – Data </a:t>
            </a:r>
            <a:r>
              <a:rPr lang="es-CO" dirty="0" err="1"/>
              <a:t>Logger</a:t>
            </a:r>
            <a:endParaRPr lang="es-CO" dirty="0"/>
          </a:p>
        </p:txBody>
      </p:sp>
      <p:pic>
        <p:nvPicPr>
          <p:cNvPr id="187" name="Imagen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711" y="1178022"/>
            <a:ext cx="3149206" cy="1777778"/>
          </a:xfrm>
          <a:prstGeom prst="rect">
            <a:avLst/>
          </a:prstGeom>
        </p:spPr>
      </p:pic>
      <p:sp>
        <p:nvSpPr>
          <p:cNvPr id="199" name="Rectángulo 198"/>
          <p:cNvSpPr/>
          <p:nvPr/>
        </p:nvSpPr>
        <p:spPr>
          <a:xfrm>
            <a:off x="304800" y="5965119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200" name="Rectángulo 199"/>
          <p:cNvSpPr/>
          <p:nvPr/>
        </p:nvSpPr>
        <p:spPr>
          <a:xfrm>
            <a:off x="6114115" y="5463453"/>
            <a:ext cx="2551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Arquitectura Smart </a:t>
            </a:r>
            <a:r>
              <a:rPr lang="es-CO" sz="1600" b="1" dirty="0" err="1"/>
              <a:t>Farming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4016805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5141" y="1219200"/>
            <a:ext cx="11887200" cy="47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Ayaz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Ammad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-Uddin, M., Sharif, Z., Mansour,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Aggoune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E.-H. M. (2019). Internet-of-Things 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)-based smart agriculture: Toward making the fields talk.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129551–129583. https://doi.org/10.1109/ACCESS.2019.2932609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Baseca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C.,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Sendra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Lloret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&amp; Tomas, J. (2019). A smart decision system for digital farming.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(5). https://doi.org/10.3390/agronomy9050216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Drury, B.,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Fernandes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Moura, M., &amp; Andrade, A. De.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survey of semantic web technology for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487–501.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(2016). Forest and agriculture: Land - use challenges and opportunities. In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(Vol. 16). https://doi.org/10.1146/annurev-environ-020411-130608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(2017). Water for Sustainable Food and Agriculture. In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report produced for the G20 Presidency of Germany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Retrieved from www.fao.org/publications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Kassab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Wafa’a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Darabkh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(2020). Journal of Network and Computer Applications A – Z survey of Internet of Things : Architectures , protocols , applications , recent advances , future directions and recommendations.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Network and Computer Applications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(September 2019), 102663. https://doi.org/10.1016/j.jnca.2020.102663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Köksal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Tekinerdogan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(2019). Architecture design approach for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-based farm management information systems.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(5), 926–958. https://doi.org/10.1007/s11119-018-09624-8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Lioutas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D.,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Charatsari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(2020). Smart farming and short food supply chains: Are they compatible?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Use Policy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94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https://doi.org/10.1016/j.landusepol.2020.104541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38200" y="4572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4266398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533400"/>
            <a:ext cx="11658600" cy="561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Mabit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Bernard, C., Lee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Yi,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Fulajtar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Dercon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Zaman, M.,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(2018). Promoting the use of isotopic techniques to combat soil erosion: An overview of the key role played by the SWMCN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Subprogramme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Joint FAO/IAEA Division over the last 20 years.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Degradation and Development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(9), 3077–3091. https://doi.org/10.1002/ldr.3016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Martino, B. Di,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Ficco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Esposito,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Maisto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Nacchia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(2018). Internet of Things Internet of things reference architectures , security and interoperability : A survey.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of Things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99–112. https://doi.org/10.1016/j.iot.2018.08.008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Motoshita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Ono, Y.,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Pfister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Boulay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M., Berger,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Nansai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Inaba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Consistent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factors at midpoint and endpoint relevant to agricultural water scarcity arising from freshwater consumption.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Life Cycle Assessment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(12), 2276–2287. https://doi.org/10.1007/s11367-014-0811-5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EUROPE UNION. (2020).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IOF2020 REFERENCE ARCHITECTURE FOR INTEROPERABILITY , REPLICABILITY AND REUSE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Shi, X., An, X., Zhao, Q., Liu, H., &amp; Xia, L.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State-of-the-Art Internet of Things in Protected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Talavera, J.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Tobón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E., Gómez, J.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Culman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Aranda, J. M., Parra, D. T.,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Garreta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 (2017). Review of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applications in agro-industrial and environmental fields.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 and Electronics in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142. https://doi.org/10.1016/j.compag.2017.09.015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Triantafyllou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Sarigiannidis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Bibi, S. (2019). Precision agriculture: A remote sensing monitoring system architecture.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(11). https://doi.org/10.3390/info10110348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Trilles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González-Pérez, A., &amp; Huerta, J. (2020). An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platform based on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paradigms for smart farming purposes.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Sensors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(8). https://doi.org/10.3390/s20082418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Wolfert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Ge, L.,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Verdouw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Bogaardt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J. (2017). Big Data in Smart Farming – A review.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Systems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69–80. https://doi.org/10.1016/j.agsy.2017.01.023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8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4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¡GRACIAS..!</a:t>
            </a:r>
            <a:endParaRPr lang="es-CO" sz="4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0716" y="4730918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2831" y="5046433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206" y="5522685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8197" y="5518734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4239992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34</a:t>
            </a:fld>
            <a:endParaRPr lang="es-MX" spc="-5" dirty="0"/>
          </a:p>
        </p:txBody>
      </p:sp>
    </p:spTree>
    <p:extLst>
      <p:ext uri="{BB962C8B-B14F-4D97-AF65-F5344CB8AC3E}">
        <p14:creationId xmlns:p14="http://schemas.microsoft.com/office/powerpoint/2010/main" val="7065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bbitMQ Single Point of Failure – Codespace L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43928"/>
            <a:ext cx="3352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Mosquitto | projects.eclipse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31049"/>
            <a:ext cx="1371600" cy="1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Source Microservice To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29000"/>
            <a:ext cx="4343797" cy="21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06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icrobyte.cl/elec/picarti/201609/art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9448800" cy="35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19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"/>
            <a:ext cx="9525000" cy="59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82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rámide de automatización RAMI 4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417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0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110"/>
            <a:ext cx="3655309" cy="29553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47800" y="4230467"/>
            <a:ext cx="1516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/>
              <a:t>Talavera,et</a:t>
            </a:r>
            <a:r>
              <a:rPr lang="en-US" sz="1200" b="1" dirty="0"/>
              <a:t> al. (2017)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5509360" cy="4099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7772400" y="4953000"/>
            <a:ext cx="2263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Ayaz,et</a:t>
            </a:r>
            <a:r>
              <a:rPr lang="en-US" sz="1200" b="1" dirty="0"/>
              <a:t> al. (2019)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52842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9219946" cy="392415"/>
          </a:xfrm>
        </p:spPr>
        <p:txBody>
          <a:bodyPr/>
          <a:lstStyle/>
          <a:p>
            <a:r>
              <a:rPr lang="en-CO" b="1" dirty="0"/>
              <a:t>State of the Art  </a:t>
            </a:r>
            <a:r>
              <a:rPr lang="en-CO" dirty="0"/>
              <a:t>- Video Compression and its </a:t>
            </a:r>
            <a:r>
              <a:rPr lang="en-US" dirty="0"/>
              <a:t>evolution over the years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4</a:t>
            </a:fld>
            <a:endParaRPr lang="en-CO" spc="-5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027FC-43C5-4F4A-9D5A-CCB6A438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71207"/>
            <a:ext cx="9372600" cy="1984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CC859-929B-4F45-B014-1B300978AF67}"/>
              </a:ext>
            </a:extLst>
          </p:cNvPr>
          <p:cNvSpPr txBox="1"/>
          <p:nvPr/>
        </p:nvSpPr>
        <p:spPr>
          <a:xfrm>
            <a:off x="1221828" y="5080828"/>
            <a:ext cx="3581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100" b="1" dirty="0">
                <a:solidFill>
                  <a:prstClr val="black"/>
                </a:solidFill>
                <a:latin typeface="Ancizar Sans Black"/>
              </a:rPr>
              <a:t>Note: </a:t>
            </a:r>
            <a:r>
              <a:rPr lang="en-CO" sz="1100" dirty="0">
                <a:solidFill>
                  <a:prstClr val="black"/>
                </a:solidFill>
                <a:latin typeface="Ancizar Sans Black"/>
              </a:rPr>
              <a:t>Reprinted from </a:t>
            </a:r>
            <a:r>
              <a:rPr lang="en-US" sz="1100" dirty="0">
                <a:solidFill>
                  <a:prstClr val="black"/>
                </a:solidFill>
                <a:latin typeface="Ancizar Sans Black"/>
              </a:rPr>
              <a:t>IEEE Access (Panayides,2020)</a:t>
            </a:r>
            <a:r>
              <a:rPr lang="en-CO" sz="1100" dirty="0">
                <a:solidFill>
                  <a:prstClr val="black"/>
                </a:solidFill>
                <a:latin typeface="Ancizar Sans Black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CD9B4-ED14-1343-B008-16FD26CF619F}"/>
              </a:ext>
            </a:extLst>
          </p:cNvPr>
          <p:cNvSpPr txBox="1"/>
          <p:nvPr/>
        </p:nvSpPr>
        <p:spPr>
          <a:xfrm>
            <a:off x="1219200" y="1738399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Ancizar Sans Black"/>
              </a:rPr>
              <a:t>Figure 1.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 History of video 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9FA81-7876-134C-A335-6CD2FE4D94CA}"/>
              </a:ext>
            </a:extLst>
          </p:cNvPr>
          <p:cNvSpPr txBox="1"/>
          <p:nvPr/>
        </p:nvSpPr>
        <p:spPr>
          <a:xfrm>
            <a:off x="838454" y="6123671"/>
            <a:ext cx="3352546" cy="40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CO" sz="1050" dirty="0">
                <a:solidFill>
                  <a:prstClr val="black"/>
                </a:solidFill>
                <a:latin typeface="Ancizar Sans Black"/>
              </a:rPr>
              <a:t> JVT: Join video team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050" dirty="0">
                <a:solidFill>
                  <a:prstClr val="black"/>
                </a:solidFill>
                <a:latin typeface="Ancizar Sans Black"/>
              </a:rPr>
              <a:t>JCT-VC: Joint collaborative team on video coding</a:t>
            </a:r>
            <a:r>
              <a:rPr lang="en-CO" sz="1050" dirty="0">
                <a:solidFill>
                  <a:prstClr val="black"/>
                </a:solidFill>
                <a:latin typeface="Ancizar Sans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61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0" y="392628"/>
            <a:ext cx="5415620" cy="27308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5" y="3474086"/>
            <a:ext cx="5271550" cy="2658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26" y="89061"/>
            <a:ext cx="4548979" cy="31534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9452" y="3102337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(2016)</a:t>
            </a:r>
            <a:endParaRPr lang="es-CO" sz="1200" b="1" dirty="0"/>
          </a:p>
        </p:txBody>
      </p:sp>
      <p:sp>
        <p:nvSpPr>
          <p:cNvPr id="7" name="Rectángulo 6"/>
          <p:cNvSpPr/>
          <p:nvPr/>
        </p:nvSpPr>
        <p:spPr>
          <a:xfrm>
            <a:off x="6485226" y="3213547"/>
            <a:ext cx="32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 (2017). </a:t>
            </a:r>
            <a:r>
              <a:rPr lang="en-US" sz="1200" b="1" dirty="0" err="1"/>
              <a:t>Motoshita</a:t>
            </a:r>
            <a:r>
              <a:rPr lang="en-US" sz="1200" b="1" dirty="0"/>
              <a:t>, et al. (2018)</a:t>
            </a:r>
            <a:endParaRPr lang="es-CO" sz="1200" b="1" dirty="0"/>
          </a:p>
        </p:txBody>
      </p:sp>
      <p:sp>
        <p:nvSpPr>
          <p:cNvPr id="8" name="Rectángulo 7"/>
          <p:cNvSpPr/>
          <p:nvPr/>
        </p:nvSpPr>
        <p:spPr>
          <a:xfrm>
            <a:off x="617220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sp>
        <p:nvSpPr>
          <p:cNvPr id="9" name="Rectángulo 8"/>
          <p:cNvSpPr/>
          <p:nvPr/>
        </p:nvSpPr>
        <p:spPr>
          <a:xfrm>
            <a:off x="24355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581400"/>
            <a:ext cx="5231246" cy="26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0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6366172" cy="60040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19800" y="4267200"/>
            <a:ext cx="21112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CO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CO" sz="1100" b="1" dirty="0">
                <a:solidFill>
                  <a:srgbClr val="000000"/>
                </a:solidFill>
                <a:latin typeface="Arial" panose="020B0604020202020204" pitchFamily="34" charset="0"/>
              </a:rPr>
              <a:t>IoF2020 Project, (2020)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2388734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447800"/>
            <a:ext cx="3616722" cy="24078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475558" y="4903977"/>
            <a:ext cx="1839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Baseca,et</a:t>
            </a:r>
            <a:r>
              <a:rPr lang="en-US" sz="1600" b="1" dirty="0"/>
              <a:t> al. (2019)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3" y="842109"/>
            <a:ext cx="5756014" cy="40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1" y="474062"/>
            <a:ext cx="4467360" cy="15493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0" y="2288953"/>
            <a:ext cx="2457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err="1"/>
              <a:t>Standardization</a:t>
            </a:r>
            <a:r>
              <a:rPr lang="es-CO" sz="1400" b="1" dirty="0"/>
              <a:t> </a:t>
            </a:r>
            <a:r>
              <a:rPr lang="es-CO" sz="1400" b="1" dirty="0" err="1"/>
              <a:t>is</a:t>
            </a:r>
            <a:r>
              <a:rPr lang="es-CO" sz="1400" b="1" dirty="0"/>
              <a:t> </a:t>
            </a:r>
            <a:r>
              <a:rPr lang="es-CO" sz="1400" b="1" dirty="0" err="1"/>
              <a:t>not</a:t>
            </a:r>
            <a:r>
              <a:rPr lang="es-CO" sz="1400" b="1" dirty="0"/>
              <a:t> </a:t>
            </a:r>
            <a:r>
              <a:rPr lang="es-CO" sz="1400" b="1" dirty="0" err="1"/>
              <a:t>enough</a:t>
            </a:r>
            <a:r>
              <a:rPr lang="es-CO" sz="1400" b="1" dirty="0"/>
              <a:t>.</a:t>
            </a:r>
          </a:p>
          <a:p>
            <a:r>
              <a:rPr lang="es-CO" sz="1400" b="1" dirty="0" err="1"/>
              <a:t>Lioutas,et</a:t>
            </a:r>
            <a:r>
              <a:rPr lang="es-CO" sz="1400" b="1" dirty="0"/>
              <a:t> al. (2020)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2254"/>
            <a:ext cx="7074919" cy="33471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376940" y="357384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Drury</a:t>
            </a:r>
            <a:r>
              <a:rPr lang="es-CO" b="1" dirty="0"/>
              <a:t>, et al (2019)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6" y="3529451"/>
            <a:ext cx="6377388" cy="226458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7533" y="5758247"/>
            <a:ext cx="228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Skobelev</a:t>
            </a:r>
            <a:r>
              <a:rPr lang="es-CO" b="1" dirty="0"/>
              <a:t>,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21528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33400"/>
            <a:ext cx="7445998" cy="5105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2363" y="6148502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>
                <a:latin typeface="URWPalladioL-Bold"/>
              </a:rPr>
              <a:t>Trilles et al, (2020) - </a:t>
            </a:r>
            <a:r>
              <a:rPr lang="es-CO" sz="1100" b="1" dirty="0"/>
              <a:t>A </a:t>
            </a:r>
            <a:r>
              <a:rPr lang="es-CO" sz="1100" b="1" dirty="0" err="1"/>
              <a:t>Technology-Agnostic</a:t>
            </a:r>
            <a:r>
              <a:rPr lang="es-CO" sz="1100" b="1" dirty="0"/>
              <a:t> </a:t>
            </a:r>
            <a:r>
              <a:rPr lang="es-CO" sz="1100" b="1" dirty="0" err="1"/>
              <a:t>IoT</a:t>
            </a:r>
            <a:r>
              <a:rPr lang="es-CO" sz="1100" b="1" dirty="0"/>
              <a:t> </a:t>
            </a:r>
            <a:r>
              <a:rPr lang="es-CO" sz="1100" b="1" dirty="0" err="1"/>
              <a:t>Platform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385597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27920"/>
            <a:ext cx="7342167" cy="3887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1869107" y="3462432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sp>
        <p:nvSpPr>
          <p:cNvPr id="4" name="Rectángulo 3"/>
          <p:cNvSpPr/>
          <p:nvPr/>
        </p:nvSpPr>
        <p:spPr>
          <a:xfrm>
            <a:off x="2057400" y="3923312"/>
            <a:ext cx="3819764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s-CO" b="1" u="sng" dirty="0" err="1"/>
              <a:t>Challenges</a:t>
            </a:r>
            <a:r>
              <a:rPr lang="es-CO" b="1" u="sng" dirty="0"/>
              <a:t> </a:t>
            </a:r>
            <a:r>
              <a:rPr lang="es-CO" b="1" u="sng" dirty="0" err="1"/>
              <a:t>facing</a:t>
            </a:r>
            <a:r>
              <a:rPr lang="es-CO" b="1" u="sng" dirty="0"/>
              <a:t> </a:t>
            </a:r>
            <a:r>
              <a:rPr lang="es-CO" b="1" u="sng" dirty="0" err="1"/>
              <a:t>the</a:t>
            </a:r>
            <a:r>
              <a:rPr lang="es-CO" b="1" u="sng" dirty="0"/>
              <a:t> </a:t>
            </a:r>
            <a:r>
              <a:rPr lang="es-CO" b="1" u="sng" dirty="0" err="1"/>
              <a:t>IoTs</a:t>
            </a:r>
            <a:r>
              <a:rPr lang="es-CO" b="1" u="sng" dirty="0"/>
              <a:t> middleware</a:t>
            </a:r>
            <a:endParaRPr lang="es-CO" b="1" dirty="0"/>
          </a:p>
          <a:p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Programming</a:t>
            </a:r>
            <a:r>
              <a:rPr lang="es-CO" sz="1200" b="1" dirty="0"/>
              <a:t> </a:t>
            </a:r>
            <a:r>
              <a:rPr lang="es-CO" sz="1200" b="1" dirty="0" err="1"/>
              <a:t>abstractions</a:t>
            </a:r>
            <a:r>
              <a:rPr lang="es-CO" sz="1200" b="1" dirty="0"/>
              <a:t> and </a:t>
            </a:r>
            <a:r>
              <a:rPr lang="es-CO" sz="1200" b="1" dirty="0" err="1"/>
              <a:t>interoperability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Device</a:t>
            </a:r>
            <a:r>
              <a:rPr lang="es-CO" sz="1200" b="1" dirty="0"/>
              <a:t> </a:t>
            </a:r>
            <a:r>
              <a:rPr lang="es-CO" sz="1200" b="1" dirty="0" err="1"/>
              <a:t>management</a:t>
            </a:r>
            <a:r>
              <a:rPr lang="es-CO" sz="1200" b="1" dirty="0"/>
              <a:t> and Discovery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Big data and </a:t>
            </a:r>
            <a:r>
              <a:rPr lang="es-CO" sz="1200" b="1" dirty="0" err="1"/>
              <a:t>analytics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Privacy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Cloud </a:t>
            </a:r>
            <a:r>
              <a:rPr lang="es-CO" sz="1200" b="1" dirty="0" err="1"/>
              <a:t>services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Context</a:t>
            </a:r>
            <a:r>
              <a:rPr lang="es-CO" sz="1200" b="1" dirty="0"/>
              <a:t> </a:t>
            </a:r>
            <a:r>
              <a:rPr lang="es-CO" sz="1200" b="1" dirty="0" err="1"/>
              <a:t>detection</a:t>
            </a:r>
            <a:endParaRPr lang="es-CO" sz="1200" b="1" dirty="0"/>
          </a:p>
        </p:txBody>
      </p:sp>
      <p:sp>
        <p:nvSpPr>
          <p:cNvPr id="5" name="Rectángulo 4"/>
          <p:cNvSpPr/>
          <p:nvPr/>
        </p:nvSpPr>
        <p:spPr>
          <a:xfrm>
            <a:off x="2039155" y="565377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13135" y="2736664"/>
            <a:ext cx="4261449" cy="14866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7561" y="559876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4220449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7" y="990600"/>
            <a:ext cx="9591675" cy="4276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0894" y="5791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83758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3320"/>
            <a:ext cx="6924675" cy="6056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62000" y="595821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974044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104900"/>
            <a:ext cx="9572625" cy="4648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41884" y="58674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605995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677150" cy="5086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601980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3940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10286746" cy="784830"/>
          </a:xfrm>
        </p:spPr>
        <p:txBody>
          <a:bodyPr/>
          <a:lstStyle/>
          <a:p>
            <a:r>
              <a:rPr lang="en-CO" b="1" dirty="0"/>
              <a:t>State of the Art  </a:t>
            </a:r>
            <a:r>
              <a:rPr lang="en-CO" dirty="0"/>
              <a:t>- Video Compression and its </a:t>
            </a:r>
            <a:r>
              <a:rPr lang="en-US" dirty="0"/>
              <a:t>evolution over the years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5</a:t>
            </a:fld>
            <a:endParaRPr lang="en-CO" spc="-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F3A45-0340-6D43-8190-06D6717E6F9C}"/>
              </a:ext>
            </a:extLst>
          </p:cNvPr>
          <p:cNvSpPr txBox="1"/>
          <p:nvPr/>
        </p:nvSpPr>
        <p:spPr>
          <a:xfrm>
            <a:off x="5410200" y="5573542"/>
            <a:ext cx="5943346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050" b="1" dirty="0">
                <a:solidFill>
                  <a:prstClr val="black"/>
                </a:solidFill>
                <a:latin typeface="Ancizar Sans Black"/>
              </a:rPr>
              <a:t>Note : </a:t>
            </a:r>
            <a:r>
              <a:rPr lang="en-US" sz="1050" dirty="0">
                <a:solidFill>
                  <a:prstClr val="black"/>
                </a:solidFill>
                <a:latin typeface="Ancizar Sans Black"/>
              </a:rPr>
              <a:t>(Green)  - (Karwowski.2019); (Red) -  Colombia average speed internet -3.2Mbps (</a:t>
            </a:r>
            <a:r>
              <a:rPr lang="en-US" sz="1050" dirty="0">
                <a:solidFill>
                  <a:prstClr val="black"/>
                </a:solidFill>
                <a:latin typeface="Ancizar Sans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</a:t>
            </a:r>
            <a:r>
              <a:rPr lang="en-US" sz="1050" dirty="0">
                <a:solidFill>
                  <a:prstClr val="black"/>
                </a:solidFill>
                <a:latin typeface="Ancizar Sans Black"/>
              </a:rPr>
              <a:t>,2020)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9AAE04-D094-F549-A65D-DDBDF4E67A87}"/>
              </a:ext>
            </a:extLst>
          </p:cNvPr>
          <p:cNvSpPr txBox="1"/>
          <p:nvPr/>
        </p:nvSpPr>
        <p:spPr>
          <a:xfrm>
            <a:off x="719959" y="1149827"/>
            <a:ext cx="4253808" cy="487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H.264 remains as the most used codec.  20% and 32% of video companies were expected to implement AV1 and HEVC respectively in 2020  (Bitmovin,2019) 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highlight>
                <a:srgbClr val="FFFF00"/>
              </a:highlight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Netflix and YouTube lead the adoption of AV1, that is used – </a:t>
            </a:r>
            <a:r>
              <a:rPr lang="en-US" sz="1400" i="1" dirty="0">
                <a:solidFill>
                  <a:prstClr val="black"/>
                </a:solidFill>
                <a:latin typeface="Ancizar Sans Black"/>
              </a:rPr>
              <a:t>“whenever is possible” 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- on their streaming services that represent 26% of global traffic (</a:t>
            </a:r>
            <a:r>
              <a:rPr lang="en-US" sz="1400" dirty="0" err="1">
                <a:solidFill>
                  <a:prstClr val="black"/>
                </a:solidFill>
                <a:latin typeface="Ancizar Sans Black"/>
              </a:rPr>
              <a:t>Sandvine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, 2020)</a:t>
            </a:r>
            <a:endParaRPr lang="en-US" sz="1400" dirty="0">
              <a:solidFill>
                <a:prstClr val="black"/>
              </a:solidFill>
              <a:highlight>
                <a:srgbClr val="FFFF00"/>
              </a:highlight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The baseline for new codecs (VVC/AV2) stand on improving the compression efficiency in 50%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VVC (</a:t>
            </a:r>
            <a:r>
              <a:rPr lang="en-US" sz="1400" dirty="0" err="1">
                <a:solidFill>
                  <a:prstClr val="black"/>
                </a:solidFill>
                <a:latin typeface="Ancizar Sans Black"/>
              </a:rPr>
              <a:t>Bross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 , 2020) and AV2 (AOM, 2020) expect to introduce DNN tools as part of the reference architecture to achieve the 50% target, with a “reasonable” increase in complexity </a:t>
            </a:r>
            <a:r>
              <a:rPr lang="en-US" sz="1400" dirty="0">
                <a:solidFill>
                  <a:prstClr val="black"/>
                </a:solidFill>
                <a:highlight>
                  <a:srgbClr val="FFFF00"/>
                </a:highlight>
                <a:latin typeface="Ancizar Sans Black"/>
              </a:rPr>
              <a:t>(Birman,2020)</a:t>
            </a: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i="1" dirty="0">
                <a:solidFill>
                  <a:prstClr val="black"/>
                </a:solidFill>
                <a:latin typeface="Ancizar Sans Black"/>
              </a:rPr>
              <a:t>“Deep learning image/video coding been an actively developing research are since 2015, but still in its infancy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” (Dong, 2020)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AD50D4-77BD-FB40-9DE1-0E1D0379DEEC}"/>
              </a:ext>
            </a:extLst>
          </p:cNvPr>
          <p:cNvSpPr/>
          <p:nvPr/>
        </p:nvSpPr>
        <p:spPr>
          <a:xfrm>
            <a:off x="5410200" y="1284458"/>
            <a:ext cx="6096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400" b="1" dirty="0">
                <a:solidFill>
                  <a:prstClr val="black"/>
                </a:solidFill>
                <a:latin typeface="Ancizar Sans Black"/>
              </a:rPr>
              <a:t>Figure 2. 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Estimated bitrate for FHD quality (1080p) content</a:t>
            </a:r>
            <a:endParaRPr lang="en-CO" sz="1400" dirty="0">
              <a:solidFill>
                <a:prstClr val="black"/>
              </a:solidFill>
              <a:latin typeface="Ancizar Sans Black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9C4565-0563-8C41-B76C-7E937B9F4C64}"/>
              </a:ext>
            </a:extLst>
          </p:cNvPr>
          <p:cNvSpPr txBox="1"/>
          <p:nvPr/>
        </p:nvSpPr>
        <p:spPr>
          <a:xfrm>
            <a:off x="838454" y="6088212"/>
            <a:ext cx="3352546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CO" sz="1050" dirty="0">
                <a:solidFill>
                  <a:prstClr val="black"/>
                </a:solidFill>
                <a:latin typeface="Ancizar Sans Black"/>
              </a:rPr>
              <a:t>DNN: Deep Neuronal Network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215474-0825-3A43-9DFF-B34A62DF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46359"/>
            <a:ext cx="5867400" cy="3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715250" cy="5038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566335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362724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0944"/>
            <a:ext cx="8848725" cy="551693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400" y="5860021"/>
            <a:ext cx="19607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>
                <a:latin typeface="AdvTTe692faf0"/>
              </a:rPr>
              <a:t>Wireless </a:t>
            </a:r>
            <a:r>
              <a:rPr lang="es-CO" sz="800" dirty="0" err="1">
                <a:latin typeface="AdvTTe692faf0"/>
              </a:rPr>
              <a:t>IoT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connectivity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technologies</a:t>
            </a:r>
            <a:r>
              <a:rPr lang="es-CO" sz="800" dirty="0">
                <a:latin typeface="AdvTTe692faf0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243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33400"/>
            <a:ext cx="3181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392415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Video coding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6</a:t>
            </a:fld>
            <a:endParaRPr lang="en-CO" spc="-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C8F65-A3B5-C349-9D93-7977B3D4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14" y="1734568"/>
            <a:ext cx="4812371" cy="33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DNN Tool and Novel Holistic DNN architecture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7</a:t>
            </a:fld>
            <a:endParaRPr lang="en-CO" spc="-5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8BDFD-DCC4-5A4F-BB71-299B2DD6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276999"/>
          </a:xfrm>
        </p:spPr>
        <p:txBody>
          <a:bodyPr/>
          <a:lstStyle/>
          <a:p>
            <a:r>
              <a:rPr lang="en-CO" dirty="0"/>
              <a:t>Gráfica y referencias incluir las herramientas de post-procesing (no van de la mano con real-time)</a:t>
            </a:r>
          </a:p>
        </p:txBody>
      </p:sp>
    </p:spTree>
    <p:extLst>
      <p:ext uri="{BB962C8B-B14F-4D97-AF65-F5344CB8AC3E}">
        <p14:creationId xmlns:p14="http://schemas.microsoft.com/office/powerpoint/2010/main" val="171254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Esfuerzos en el area y mostrar que Intra se vé como un problema complejo- aqui iría lo que tengo de árticulos (%)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8</a:t>
            </a:fld>
            <a:endParaRPr lang="en-CO" spc="-5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8BDFD-DCC4-5A4F-BB71-299B2DD6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276999"/>
          </a:xfrm>
        </p:spPr>
        <p:txBody>
          <a:bodyPr/>
          <a:lstStyle/>
          <a:p>
            <a:r>
              <a:rPr lang="en-CO" dirty="0"/>
              <a:t>Gráfica y referencias</a:t>
            </a:r>
          </a:p>
        </p:txBody>
      </p:sp>
    </p:spTree>
    <p:extLst>
      <p:ext uri="{BB962C8B-B14F-4D97-AF65-F5344CB8AC3E}">
        <p14:creationId xmlns:p14="http://schemas.microsoft.com/office/powerpoint/2010/main" val="118620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156966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Posibles areas, avances y porqué</a:t>
            </a:r>
            <a:br>
              <a:rPr lang="en-CO" dirty="0"/>
            </a:br>
            <a:br>
              <a:rPr lang="en-CO" dirty="0"/>
            </a:br>
            <a:r>
              <a:rPr lang="en-CO" dirty="0"/>
              <a:t>Explicar el caso del filter Weiner y su complejidad e impacto en mejorar el codificador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9</a:t>
            </a:fld>
            <a:endParaRPr lang="en-CO" spc="-5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98BDFD-DCC4-5A4F-BB71-299B2DD6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276999"/>
          </a:xfrm>
        </p:spPr>
        <p:txBody>
          <a:bodyPr/>
          <a:lstStyle/>
          <a:p>
            <a:r>
              <a:rPr lang="en-CO" dirty="0"/>
              <a:t>Gráfica y referencias</a:t>
            </a:r>
          </a:p>
        </p:txBody>
      </p:sp>
    </p:spTree>
    <p:extLst>
      <p:ext uri="{BB962C8B-B14F-4D97-AF65-F5344CB8AC3E}">
        <p14:creationId xmlns:p14="http://schemas.microsoft.com/office/powerpoint/2010/main" val="138556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19486</TotalTime>
  <Words>4139</Words>
  <Application>Microsoft Macintosh PowerPoint</Application>
  <PresentationFormat>Widescreen</PresentationFormat>
  <Paragraphs>440</Paragraphs>
  <Slides>52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AdvTTe692faf0</vt:lpstr>
      <vt:lpstr>Ancizar Sans Black</vt:lpstr>
      <vt:lpstr>Arial</vt:lpstr>
      <vt:lpstr>BOKDO M+ Gulliver</vt:lpstr>
      <vt:lpstr>Calibri</vt:lpstr>
      <vt:lpstr>Calibri Light</vt:lpstr>
      <vt:lpstr>Carlito</vt:lpstr>
      <vt:lpstr>MyriadPro-Semibold</vt:lpstr>
      <vt:lpstr>NimbusRomNo9L-Regu</vt:lpstr>
      <vt:lpstr>URWPalladioL-Bold</vt:lpstr>
      <vt:lpstr>URWPalladioL-Roma</vt:lpstr>
      <vt:lpstr>Wingdings</vt:lpstr>
      <vt:lpstr>Office Theme</vt:lpstr>
      <vt:lpstr>Diseño personalizado</vt:lpstr>
      <vt:lpstr>PowerPoint Presentation</vt:lpstr>
      <vt:lpstr>PowerPoint Presentation</vt:lpstr>
      <vt:lpstr>PowerPoint Presentation</vt:lpstr>
      <vt:lpstr>State of the Art  - Video Compression and its evolution over the years</vt:lpstr>
      <vt:lpstr>State of the Art  - Video Compression and its evolution over the years (cont)</vt:lpstr>
      <vt:lpstr>State of the Art – Video coding framework</vt:lpstr>
      <vt:lpstr>State of the Art – DNN Tool and Novel Holistic DNN architecture  </vt:lpstr>
      <vt:lpstr>State of the Art – Esfuerzos en el area y mostrar que Intra se vé como un problema complejo- aqui iría lo que tengo de árticulos (%)</vt:lpstr>
      <vt:lpstr>State of the Art – Posibles areas, avances y porqué  Explicar el caso del filter Weiner y su complejidad e impacto en mejorar el codificador</vt:lpstr>
      <vt:lpstr>State of the Art – Como se relaciona esto con ”vigilancia urbana” desafios y requerimientos  Aqui se hace enfasis en lo que plantea la profesor Maria.  Y se concluye que se podría mejorar el codificador de forma general o definir un area de aplicación especifica</vt:lpstr>
      <vt:lpstr>State of the Art – Como vamos a lograr esto   Metodologia de. 1 pie en el codigo otro en la ivnestigación.   Pruebas de concepto rápidas y dentro del codificador (este es un desafio muy grande pero …   Participar en las reunión y grupos focales de estandarización   Definir la aplicación</vt:lpstr>
      <vt:lpstr>State of the Art – Deep Tool  Community focus</vt:lpstr>
      <vt:lpstr>State of the Art – DNN Tool and Novel Holistic DNN architecture  </vt:lpstr>
      <vt:lpstr>State of the Art – Filtros propuestos en AV1  y posibles mejoras</vt:lpstr>
      <vt:lpstr>State of the Art – Como se conecta esto con la aplaciación </vt:lpstr>
      <vt:lpstr>References</vt:lpstr>
      <vt:lpstr>Discussion</vt:lpstr>
      <vt:lpstr>Pregunta No.1: Prof. Germán Sánchez Torrez</vt:lpstr>
      <vt:lpstr>PowerPoint Presentation</vt:lpstr>
      <vt:lpstr>Pregunta No. 1: Prof. Fernán Alonso Villa</vt:lpstr>
      <vt:lpstr>PowerPoint Presentation</vt:lpstr>
      <vt:lpstr>PowerPoint Presentation</vt:lpstr>
      <vt:lpstr>Pregunta No 1: Prof. Germán Darío Zapata</vt:lpstr>
      <vt:lpstr>PowerPoint Presentation</vt:lpstr>
      <vt:lpstr>Pregunta No. 2: Prof. Fernán Alonso Villa</vt:lpstr>
      <vt:lpstr>PowerPoint Presentation</vt:lpstr>
      <vt:lpstr>PowerPoint Presentation</vt:lpstr>
      <vt:lpstr>Pregunta No 2: Prof. Germán Darío Zapata</vt:lpstr>
      <vt:lpstr>PowerPoint Presentation</vt:lpstr>
      <vt:lpstr>Pregunta No 2: Prof. Iván Darío Aristizábal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Microsoft Office User</cp:lastModifiedBy>
  <cp:revision>409</cp:revision>
  <dcterms:created xsi:type="dcterms:W3CDTF">2020-04-28T14:51:51Z</dcterms:created>
  <dcterms:modified xsi:type="dcterms:W3CDTF">2021-01-31T22:44:44Z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